
<file path=[Content_Types].xml><?xml version="1.0" encoding="utf-8"?>
<Types xmlns="http://schemas.openxmlformats.org/package/2006/content-types">
  <Default Extension="gif" ContentType="image/gi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1" r:id="rId4"/>
  </p:sldMasterIdLst>
  <p:sldIdLst>
    <p:sldId id="278" r:id="rId5"/>
    <p:sldId id="264" r:id="rId6"/>
    <p:sldId id="266" r:id="rId7"/>
    <p:sldId id="273" r:id="rId8"/>
    <p:sldId id="267" r:id="rId9"/>
    <p:sldId id="270" r:id="rId10"/>
    <p:sldId id="274" r:id="rId11"/>
    <p:sldId id="269" r:id="rId12"/>
    <p:sldId id="277" r:id="rId13"/>
    <p:sldId id="268" r:id="rId14"/>
    <p:sldId id="271" r:id="rId15"/>
    <p:sldId id="276" r:id="rId16"/>
    <p:sldId id="272" r:id="rId17"/>
    <p:sldId id="26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snapToObjects="1">
      <p:cViewPr varScale="1">
        <p:scale>
          <a:sx n="67" d="100"/>
          <a:sy n="67" d="100"/>
        </p:scale>
        <p:origin x="644" y="5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10.jpeg>
</file>

<file path=ppt/media/image11.gif>
</file>

<file path=ppt/media/image12.jpg>
</file>

<file path=ppt/media/image13.jpeg>
</file>

<file path=ppt/media/image14.gif>
</file>

<file path=ppt/media/image15.gif>
</file>

<file path=ppt/media/image16.jpeg>
</file>

<file path=ppt/media/image17.gif>
</file>

<file path=ppt/media/image18.jpeg>
</file>

<file path=ppt/media/image19.jpeg>
</file>

<file path=ppt/media/image2.jpeg>
</file>

<file path=ppt/media/image20.gif>
</file>

<file path=ppt/media/image21.jpg>
</file>

<file path=ppt/media/image22.jpg>
</file>

<file path=ppt/media/image23.gif>
</file>

<file path=ppt/media/image3.jpg>
</file>

<file path=ppt/media/image4.jpg>
</file>

<file path=ppt/media/image5.jpg>
</file>

<file path=ppt/media/image6.jp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3985571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D498DD7-CB27-431D-80A8-1E611AC33A59}" type="datetimeFigureOut">
              <a:rPr lang="en-IN" smtClean="0"/>
              <a:t>24-07-2021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148282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2580557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1264183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1504511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3344564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340795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927322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3573781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Only">
    <p:bg>
      <p:bgPr>
        <a:solidFill>
          <a:srgbClr val="1C1C1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DA738-98AC-BE48-A4FC-89D20C727F02}"/>
              </a:ext>
            </a:extLst>
          </p:cNvPr>
          <p:cNvSpPr>
            <a:spLocks noGrp="1"/>
          </p:cNvSpPr>
          <p:nvPr>
            <p:ph type="title" hasCustomPrompt="1"/>
          </p:nvPr>
        </p:nvSpPr>
        <p:spPr>
          <a:xfrm>
            <a:off x="304800" y="3149062"/>
            <a:ext cx="5791200" cy="1325563"/>
          </a:xfrm>
        </p:spPr>
        <p:txBody>
          <a:bodyPr anchor="b"/>
          <a:lstStyle>
            <a:lvl1pPr algn="l">
              <a:defRPr sz="4400">
                <a:solidFill>
                  <a:schemeClr val="bg1"/>
                </a:solidFill>
              </a:defRPr>
            </a:lvl1pPr>
          </a:lstStyle>
          <a:p>
            <a:r>
              <a:rPr lang="en-US"/>
              <a:t>Edit title</a:t>
            </a:r>
          </a:p>
        </p:txBody>
      </p:sp>
      <p:sp>
        <p:nvSpPr>
          <p:cNvPr id="13" name="Text Placeholder 12">
            <a:extLst>
              <a:ext uri="{FF2B5EF4-FFF2-40B4-BE49-F238E27FC236}">
                <a16:creationId xmlns:a16="http://schemas.microsoft.com/office/drawing/2014/main" id="{A37F6AFD-DBA7-5944-B8C8-9122FA89394A}"/>
              </a:ext>
            </a:extLst>
          </p:cNvPr>
          <p:cNvSpPr>
            <a:spLocks noGrp="1"/>
          </p:cNvSpPr>
          <p:nvPr>
            <p:ph type="body" sz="quarter" idx="11" hasCustomPrompt="1"/>
          </p:nvPr>
        </p:nvSpPr>
        <p:spPr>
          <a:xfrm>
            <a:off x="304800" y="4580988"/>
            <a:ext cx="5791200" cy="925512"/>
          </a:xfrm>
        </p:spPr>
        <p:txBody>
          <a:bodyPr/>
          <a:lstStyle>
            <a:lvl1pPr>
              <a:buNone/>
              <a:defRPr>
                <a:solidFill>
                  <a:schemeClr val="bg1"/>
                </a:solidFill>
              </a:defRPr>
            </a:lvl1pPr>
          </a:lstStyle>
          <a:p>
            <a:pPr lvl="0"/>
            <a:r>
              <a:rPr lang="en-US"/>
              <a:t>Edit subtitle</a:t>
            </a:r>
          </a:p>
        </p:txBody>
      </p:sp>
      <p:sp>
        <p:nvSpPr>
          <p:cNvPr id="15" name="Picture Placeholder 6">
            <a:extLst>
              <a:ext uri="{FF2B5EF4-FFF2-40B4-BE49-F238E27FC236}">
                <a16:creationId xmlns:a16="http://schemas.microsoft.com/office/drawing/2014/main" id="{58D7AD28-91C2-9048-8626-573CB05F6A82}"/>
              </a:ext>
            </a:extLst>
          </p:cNvPr>
          <p:cNvSpPr>
            <a:spLocks noGrp="1"/>
          </p:cNvSpPr>
          <p:nvPr>
            <p:ph type="pic" sz="quarter" idx="13"/>
          </p:nvPr>
        </p:nvSpPr>
        <p:spPr>
          <a:xfrm>
            <a:off x="8156900" y="4570790"/>
            <a:ext cx="4034172" cy="2276856"/>
          </a:xfrm>
        </p:spPr>
        <p:txBody>
          <a:bodyPr/>
          <a:lstStyle>
            <a:lvl1pPr>
              <a:defRPr>
                <a:solidFill>
                  <a:schemeClr val="bg1"/>
                </a:solidFill>
              </a:defRPr>
            </a:lvl1pPr>
          </a:lstStyle>
          <a:p>
            <a:r>
              <a:rPr lang="en-US"/>
              <a:t>Click icon to add picture</a:t>
            </a:r>
            <a:endParaRPr lang="en-US" dirty="0"/>
          </a:p>
        </p:txBody>
      </p:sp>
      <p:sp>
        <p:nvSpPr>
          <p:cNvPr id="22" name="Picture Placeholder 6">
            <a:extLst>
              <a:ext uri="{FF2B5EF4-FFF2-40B4-BE49-F238E27FC236}">
                <a16:creationId xmlns:a16="http://schemas.microsoft.com/office/drawing/2014/main" id="{CC5F45C8-7226-5845-9311-4B8B220C1CFC}"/>
              </a:ext>
            </a:extLst>
          </p:cNvPr>
          <p:cNvSpPr>
            <a:spLocks noGrp="1"/>
          </p:cNvSpPr>
          <p:nvPr>
            <p:ph type="pic" sz="quarter" idx="16"/>
          </p:nvPr>
        </p:nvSpPr>
        <p:spPr>
          <a:xfrm>
            <a:off x="8157828" y="2283580"/>
            <a:ext cx="4034172" cy="2276856"/>
          </a:xfrm>
        </p:spPr>
        <p:txBody>
          <a:bodyPr/>
          <a:lstStyle>
            <a:lvl1pPr>
              <a:defRPr>
                <a:solidFill>
                  <a:schemeClr val="bg1"/>
                </a:solidFill>
              </a:defRPr>
            </a:lvl1pPr>
          </a:lstStyle>
          <a:p>
            <a:r>
              <a:rPr lang="en-US"/>
              <a:t>Click icon to add picture</a:t>
            </a:r>
            <a:endParaRPr lang="en-US" dirty="0"/>
          </a:p>
        </p:txBody>
      </p:sp>
      <p:sp>
        <p:nvSpPr>
          <p:cNvPr id="24" name="Picture Placeholder 6">
            <a:extLst>
              <a:ext uri="{FF2B5EF4-FFF2-40B4-BE49-F238E27FC236}">
                <a16:creationId xmlns:a16="http://schemas.microsoft.com/office/drawing/2014/main" id="{BAFCF363-85F0-CC47-91EB-71AC93A50CC2}"/>
              </a:ext>
            </a:extLst>
          </p:cNvPr>
          <p:cNvSpPr>
            <a:spLocks noGrp="1"/>
          </p:cNvSpPr>
          <p:nvPr>
            <p:ph type="pic" sz="quarter" idx="18"/>
          </p:nvPr>
        </p:nvSpPr>
        <p:spPr>
          <a:xfrm>
            <a:off x="4070603" y="268"/>
            <a:ext cx="4111583" cy="2276856"/>
          </a:xfrm>
          <a:ln>
            <a:noFill/>
          </a:ln>
        </p:spPr>
        <p:txBody>
          <a:bodyPr/>
          <a:lstStyle>
            <a:lvl1pPr>
              <a:defRPr>
                <a:solidFill>
                  <a:schemeClr val="bg1"/>
                </a:solidFill>
              </a:defRPr>
            </a:lvl1pPr>
          </a:lstStyle>
          <a:p>
            <a:r>
              <a:rPr lang="en-US"/>
              <a:t>Click icon to add picture</a:t>
            </a:r>
            <a:endParaRPr lang="en-US" dirty="0"/>
          </a:p>
        </p:txBody>
      </p:sp>
      <p:sp>
        <p:nvSpPr>
          <p:cNvPr id="25" name="Picture Placeholder 6">
            <a:extLst>
              <a:ext uri="{FF2B5EF4-FFF2-40B4-BE49-F238E27FC236}">
                <a16:creationId xmlns:a16="http://schemas.microsoft.com/office/drawing/2014/main" id="{566D4D9A-5632-1B49-ADF6-5DECA1B892FA}"/>
              </a:ext>
            </a:extLst>
          </p:cNvPr>
          <p:cNvSpPr>
            <a:spLocks noGrp="1"/>
          </p:cNvSpPr>
          <p:nvPr>
            <p:ph type="pic" sz="quarter" idx="19"/>
          </p:nvPr>
        </p:nvSpPr>
        <p:spPr>
          <a:xfrm>
            <a:off x="0" y="0"/>
            <a:ext cx="4070604" cy="2276856"/>
          </a:xfrm>
          <a:ln>
            <a:noFill/>
          </a:ln>
        </p:spPr>
        <p:txBody>
          <a:bodyPr/>
          <a:lstStyle>
            <a:lvl1pPr>
              <a:defRPr>
                <a:solidFill>
                  <a:schemeClr val="bg1"/>
                </a:solidFill>
              </a:defRPr>
            </a:lvl1pPr>
          </a:lstStyle>
          <a:p>
            <a:r>
              <a:rPr lang="en-US"/>
              <a:t>Click icon to add picture</a:t>
            </a:r>
            <a:endParaRPr lang="en-US" dirty="0"/>
          </a:p>
        </p:txBody>
      </p:sp>
      <p:sp>
        <p:nvSpPr>
          <p:cNvPr id="23" name="Picture Placeholder 6">
            <a:extLst>
              <a:ext uri="{FF2B5EF4-FFF2-40B4-BE49-F238E27FC236}">
                <a16:creationId xmlns:a16="http://schemas.microsoft.com/office/drawing/2014/main" id="{2BB57774-1E3A-FD4C-8E5F-1C90050A3ED9}"/>
              </a:ext>
            </a:extLst>
          </p:cNvPr>
          <p:cNvSpPr>
            <a:spLocks noGrp="1"/>
          </p:cNvSpPr>
          <p:nvPr>
            <p:ph type="pic" sz="quarter" idx="17"/>
          </p:nvPr>
        </p:nvSpPr>
        <p:spPr>
          <a:xfrm>
            <a:off x="8157828" y="0"/>
            <a:ext cx="4034172" cy="2276856"/>
          </a:xfrm>
          <a:ln>
            <a:noFill/>
          </a:ln>
        </p:spPr>
        <p:txBody>
          <a:bodyPr/>
          <a:lstStyle>
            <a:lvl1pPr>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558542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584">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D5D446-3339-5447-8429-4B796A711728}"/>
              </a:ext>
            </a:extLst>
          </p:cNvPr>
          <p:cNvSpPr>
            <a:spLocks noGrp="1"/>
          </p:cNvSpPr>
          <p:nvPr>
            <p:ph idx="1"/>
          </p:nvPr>
        </p:nvSpPr>
        <p:spPr>
          <a:xfrm>
            <a:off x="313660" y="1825625"/>
            <a:ext cx="5289698"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2">
            <a:extLst>
              <a:ext uri="{FF2B5EF4-FFF2-40B4-BE49-F238E27FC236}">
                <a16:creationId xmlns:a16="http://schemas.microsoft.com/office/drawing/2014/main" id="{C8459092-3379-5D42-84C2-0B1B24AE442F}"/>
              </a:ext>
            </a:extLst>
          </p:cNvPr>
          <p:cNvSpPr>
            <a:spLocks noGrp="1"/>
          </p:cNvSpPr>
          <p:nvPr>
            <p:ph idx="10"/>
          </p:nvPr>
        </p:nvSpPr>
        <p:spPr>
          <a:xfrm>
            <a:off x="6559402" y="1825625"/>
            <a:ext cx="5289698"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1">
            <a:extLst>
              <a:ext uri="{FF2B5EF4-FFF2-40B4-BE49-F238E27FC236}">
                <a16:creationId xmlns:a16="http://schemas.microsoft.com/office/drawing/2014/main" id="{54B46CD8-7049-4F66-8B95-308A91FCA7A9}"/>
              </a:ext>
            </a:extLst>
          </p:cNvPr>
          <p:cNvSpPr>
            <a:spLocks noGrp="1"/>
          </p:cNvSpPr>
          <p:nvPr>
            <p:ph type="title"/>
          </p:nvPr>
        </p:nvSpPr>
        <p:spPr>
          <a:xfrm>
            <a:off x="345558" y="184150"/>
            <a:ext cx="10515600" cy="625475"/>
          </a:xfrm>
        </p:spPr>
        <p:txBody>
          <a:bodyPr/>
          <a:lstStyle/>
          <a:p>
            <a:r>
              <a:rPr lang="en-US"/>
              <a:t>Click to edit Master title style</a:t>
            </a:r>
            <a:endParaRPr lang="en-US" dirty="0"/>
          </a:p>
        </p:txBody>
      </p:sp>
    </p:spTree>
    <p:extLst>
      <p:ext uri="{BB962C8B-B14F-4D97-AF65-F5344CB8AC3E}">
        <p14:creationId xmlns:p14="http://schemas.microsoft.com/office/powerpoint/2010/main" val="2465550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3276547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Picture Placeholder 3">
            <a:extLst>
              <a:ext uri="{FF2B5EF4-FFF2-40B4-BE49-F238E27FC236}">
                <a16:creationId xmlns:a16="http://schemas.microsoft.com/office/drawing/2014/main" id="{51F2A0A4-8BFE-4CFD-90C3-A85BA2DE8641}"/>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3" name="Title 1">
            <a:extLst>
              <a:ext uri="{FF2B5EF4-FFF2-40B4-BE49-F238E27FC236}">
                <a16:creationId xmlns:a16="http://schemas.microsoft.com/office/drawing/2014/main" id="{E145A6E2-D463-4AEB-8F60-3271CBB2B915}"/>
              </a:ext>
            </a:extLst>
          </p:cNvPr>
          <p:cNvSpPr>
            <a:spLocks noGrp="1"/>
          </p:cNvSpPr>
          <p:nvPr>
            <p:ph type="title"/>
          </p:nvPr>
        </p:nvSpPr>
        <p:spPr>
          <a:xfrm>
            <a:off x="0" y="0"/>
            <a:ext cx="10515600" cy="219075"/>
          </a:xfrm>
        </p:spPr>
        <p:txBody>
          <a:bodyPr>
            <a:normAutofit/>
          </a:bodyPr>
          <a:lstStyle>
            <a:lvl1pPr>
              <a:defRPr sz="900"/>
            </a:lvl1pPr>
          </a:lstStyle>
          <a:p>
            <a:r>
              <a:rPr lang="en-US"/>
              <a:t>Click to edit Master title style</a:t>
            </a:r>
          </a:p>
        </p:txBody>
      </p:sp>
    </p:spTree>
    <p:extLst>
      <p:ext uri="{BB962C8B-B14F-4D97-AF65-F5344CB8AC3E}">
        <p14:creationId xmlns:p14="http://schemas.microsoft.com/office/powerpoint/2010/main" val="4198436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498DD7-CB27-431D-80A8-1E611AC33A59}" type="datetimeFigureOut">
              <a:rPr lang="en-IN" smtClean="0"/>
              <a:t>24-07-2021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547250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498DD7-CB27-431D-80A8-1E611AC33A59}" type="datetimeFigureOut">
              <a:rPr lang="en-IN" smtClean="0"/>
              <a:t>24-07-2021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3867546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498DD7-CB27-431D-80A8-1E611AC33A59}" type="datetimeFigureOut">
              <a:rPr lang="en-IN" smtClean="0"/>
              <a:t>24-07-2021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3553935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498DD7-CB27-431D-80A8-1E611AC33A59}" type="datetimeFigureOut">
              <a:rPr lang="en-IN" smtClean="0"/>
              <a:t>24-07-2021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2886744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498DD7-CB27-431D-80A8-1E611AC33A59}" type="datetimeFigureOut">
              <a:rPr lang="en-IN" smtClean="0"/>
              <a:t>24-07-2021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18352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D498DD7-CB27-431D-80A8-1E611AC33A59}" type="datetimeFigureOut">
              <a:rPr lang="en-IN" smtClean="0"/>
              <a:t>24-07-2021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3181600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D498DD7-CB27-431D-80A8-1E611AC33A59}" type="datetimeFigureOut">
              <a:rPr lang="en-IN" smtClean="0"/>
              <a:t>24-07-2021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F67AAA-E308-445F-B99C-C83FA559173D}" type="slidenum">
              <a:rPr lang="en-IN" smtClean="0"/>
              <a:t>‹#›</a:t>
            </a:fld>
            <a:endParaRPr lang="en-IN"/>
          </a:p>
        </p:txBody>
      </p:sp>
    </p:spTree>
    <p:extLst>
      <p:ext uri="{BB962C8B-B14F-4D97-AF65-F5344CB8AC3E}">
        <p14:creationId xmlns:p14="http://schemas.microsoft.com/office/powerpoint/2010/main" val="2877222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498DD7-CB27-431D-80A8-1E611AC33A59}" type="datetimeFigureOut">
              <a:rPr lang="en-IN" smtClean="0"/>
              <a:t>24-07-2021</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EF67AAA-E308-445F-B99C-C83FA559173D}" type="slidenum">
              <a:rPr lang="en-IN" smtClean="0"/>
              <a:t>‹#›</a:t>
            </a:fld>
            <a:endParaRPr lang="en-IN"/>
          </a:p>
        </p:txBody>
      </p:sp>
    </p:spTree>
    <p:extLst>
      <p:ext uri="{BB962C8B-B14F-4D97-AF65-F5344CB8AC3E}">
        <p14:creationId xmlns:p14="http://schemas.microsoft.com/office/powerpoint/2010/main" val="7718325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55"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image" Target="../media/image3.jpg"/><Relationship Id="rId1" Type="http://schemas.openxmlformats.org/officeDocument/2006/relationships/slideLayout" Target="../slideLayouts/slideLayout18.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3.jpe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AE7EB-DB64-479B-85B6-D2209945783D}"/>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14504E00-355B-42FE-B578-09BAE1AA59CB}"/>
              </a:ext>
            </a:extLst>
          </p:cNvPr>
          <p:cNvSpPr>
            <a:spLocks noGrp="1"/>
          </p:cNvSpPr>
          <p:nvPr>
            <p:ph type="body" sz="quarter" idx="11"/>
          </p:nvPr>
        </p:nvSpPr>
        <p:spPr/>
        <p:txBody>
          <a:bodyPr/>
          <a:lstStyle/>
          <a:p>
            <a:endParaRPr lang="en-IN"/>
          </a:p>
        </p:txBody>
      </p:sp>
      <p:sp>
        <p:nvSpPr>
          <p:cNvPr id="4" name="Picture Placeholder 3">
            <a:extLst>
              <a:ext uri="{FF2B5EF4-FFF2-40B4-BE49-F238E27FC236}">
                <a16:creationId xmlns:a16="http://schemas.microsoft.com/office/drawing/2014/main" id="{049A3DF3-9E0C-4255-A7E9-C2F846D9AADE}"/>
              </a:ext>
            </a:extLst>
          </p:cNvPr>
          <p:cNvSpPr>
            <a:spLocks noGrp="1"/>
          </p:cNvSpPr>
          <p:nvPr>
            <p:ph type="pic" sz="quarter" idx="13"/>
          </p:nvPr>
        </p:nvSpPr>
        <p:spPr/>
      </p:sp>
      <p:sp>
        <p:nvSpPr>
          <p:cNvPr id="5" name="Picture Placeholder 4">
            <a:extLst>
              <a:ext uri="{FF2B5EF4-FFF2-40B4-BE49-F238E27FC236}">
                <a16:creationId xmlns:a16="http://schemas.microsoft.com/office/drawing/2014/main" id="{17C7C6C3-AF31-4792-BF88-C1C24D6B9AA3}"/>
              </a:ext>
            </a:extLst>
          </p:cNvPr>
          <p:cNvSpPr>
            <a:spLocks noGrp="1"/>
          </p:cNvSpPr>
          <p:nvPr>
            <p:ph type="pic" sz="quarter" idx="16"/>
          </p:nvPr>
        </p:nvSpPr>
        <p:spPr/>
      </p:sp>
      <p:sp>
        <p:nvSpPr>
          <p:cNvPr id="6" name="Picture Placeholder 5">
            <a:extLst>
              <a:ext uri="{FF2B5EF4-FFF2-40B4-BE49-F238E27FC236}">
                <a16:creationId xmlns:a16="http://schemas.microsoft.com/office/drawing/2014/main" id="{38F8819B-066F-4844-949C-EE1C19E7FCFD}"/>
              </a:ext>
            </a:extLst>
          </p:cNvPr>
          <p:cNvSpPr>
            <a:spLocks noGrp="1"/>
          </p:cNvSpPr>
          <p:nvPr>
            <p:ph type="pic" sz="quarter" idx="18"/>
          </p:nvPr>
        </p:nvSpPr>
        <p:spPr/>
      </p:sp>
      <p:sp>
        <p:nvSpPr>
          <p:cNvPr id="7" name="Picture Placeholder 6">
            <a:extLst>
              <a:ext uri="{FF2B5EF4-FFF2-40B4-BE49-F238E27FC236}">
                <a16:creationId xmlns:a16="http://schemas.microsoft.com/office/drawing/2014/main" id="{DA39224E-E28F-4448-B229-BCFEB219FBCC}"/>
              </a:ext>
            </a:extLst>
          </p:cNvPr>
          <p:cNvSpPr>
            <a:spLocks noGrp="1"/>
          </p:cNvSpPr>
          <p:nvPr>
            <p:ph type="pic" sz="quarter" idx="19"/>
          </p:nvPr>
        </p:nvSpPr>
        <p:spPr/>
      </p:sp>
      <p:sp>
        <p:nvSpPr>
          <p:cNvPr id="8" name="Picture Placeholder 7">
            <a:extLst>
              <a:ext uri="{FF2B5EF4-FFF2-40B4-BE49-F238E27FC236}">
                <a16:creationId xmlns:a16="http://schemas.microsoft.com/office/drawing/2014/main" id="{D4F58E38-C680-400A-86C5-89AB118363B5}"/>
              </a:ext>
            </a:extLst>
          </p:cNvPr>
          <p:cNvSpPr>
            <a:spLocks noGrp="1"/>
          </p:cNvSpPr>
          <p:nvPr>
            <p:ph type="pic" sz="quarter" idx="17"/>
          </p:nvPr>
        </p:nvSpPr>
        <p:spPr/>
      </p:sp>
      <p:pic>
        <p:nvPicPr>
          <p:cNvPr id="9" name="Picture 8">
            <a:extLst>
              <a:ext uri="{FF2B5EF4-FFF2-40B4-BE49-F238E27FC236}">
                <a16:creationId xmlns:a16="http://schemas.microsoft.com/office/drawing/2014/main" id="{E60B9133-4352-4075-841C-09B7ADB702F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37461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377008" y="1387475"/>
            <a:ext cx="5289698" cy="4351338"/>
          </a:xfrm>
        </p:spPr>
        <p:txBody>
          <a:bodyPr>
            <a:normAutofit/>
          </a:bodyPr>
          <a:lstStyle/>
          <a:p>
            <a:r>
              <a:rPr lang="mr-IN" dirty="0"/>
              <a:t>वालामुखी ही एक नैसर्गिक घटना आहे. पृथ्वीचा अंतर्भाग अत्यंत उष्ण आहे. भूअंतरंगातून भूपृष्ठाकडे किंवा भूपृष्ठावर तप्त पदार्थांच्या हालचाली सतत होत असतात.त्यामुळे काहीवेळा भूकवचाखालील घन, द्रव आणि वायू पदार्थभूकवचाकडे ढकलले जातात. हे पदार्थभूकवचाबाहेर पडून त्यांचा पृष्ठभागावर उद्रेक झाला व ते वाहू लागले की त्यास ‘ज्वालामुखी’ म्हणतात.</a:t>
            </a:r>
            <a:endParaRPr lang="en-IN" dirty="0"/>
          </a:p>
        </p:txBody>
      </p:sp>
      <p:pic>
        <p:nvPicPr>
          <p:cNvPr id="6" name="Content Placeholder 5">
            <a:extLst>
              <a:ext uri="{FF2B5EF4-FFF2-40B4-BE49-F238E27FC236}">
                <a16:creationId xmlns:a16="http://schemas.microsoft.com/office/drawing/2014/main" id="{24CA00C1-9028-4FA2-BD5B-820149A3788A}"/>
              </a:ext>
            </a:extLst>
          </p:cNvPr>
          <p:cNvPicPr>
            <a:picLocks noGrp="1" noChangeAspect="1"/>
          </p:cNvPicPr>
          <p:nvPr>
            <p:ph idx="10"/>
          </p:nvPr>
        </p:nvPicPr>
        <p:blipFill>
          <a:blip r:embed="rId2"/>
          <a:stretch>
            <a:fillRect/>
          </a:stretch>
        </p:blipFill>
        <p:spPr>
          <a:xfrm>
            <a:off x="7695406" y="1463675"/>
            <a:ext cx="4351338" cy="4351338"/>
          </a:xfrm>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p:txBody>
          <a:bodyPr>
            <a:normAutofit fontScale="90000"/>
          </a:bodyPr>
          <a:lstStyle/>
          <a:p>
            <a:r>
              <a:rPr lang="mr-IN" dirty="0"/>
              <a:t>ज्वालामुखी (</a:t>
            </a:r>
            <a:r>
              <a:rPr lang="en-IN" dirty="0"/>
              <a:t>Volcano)</a:t>
            </a:r>
          </a:p>
        </p:txBody>
      </p:sp>
    </p:spTree>
    <p:extLst>
      <p:ext uri="{BB962C8B-B14F-4D97-AF65-F5344CB8AC3E}">
        <p14:creationId xmlns:p14="http://schemas.microsoft.com/office/powerpoint/2010/main" val="28640206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Effect transition="in" filter="barn(inVertical)">
                                      <p:cBhvr>
                                        <p:cTn id="13" dur="500"/>
                                        <p:tgtEl>
                                          <p:spTgt spid="2">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5" presetClass="emph" presetSubtype="0" fill="hold" nodeType="clickEffect">
                                  <p:stCondLst>
                                    <p:cond delay="0"/>
                                  </p:stCondLst>
                                  <p:childTnLst>
                                    <p:animClr clrSpc="hsl" dir="cw">
                                      <p:cBhvr override="childStyle">
                                        <p:cTn id="17" dur="500" fill="hold"/>
                                        <p:tgtEl>
                                          <p:spTgt spid="6"/>
                                        </p:tgtEl>
                                        <p:attrNameLst>
                                          <p:attrName>style.color</p:attrName>
                                        </p:attrNameLst>
                                      </p:cBhvr>
                                      <p:by>
                                        <p:hsl h="0" s="-70588" l="0"/>
                                      </p:by>
                                    </p:animClr>
                                    <p:animClr clrSpc="hsl" dir="cw">
                                      <p:cBhvr>
                                        <p:cTn id="18" dur="500" fill="hold"/>
                                        <p:tgtEl>
                                          <p:spTgt spid="6"/>
                                        </p:tgtEl>
                                        <p:attrNameLst>
                                          <p:attrName>fillcolor</p:attrName>
                                        </p:attrNameLst>
                                      </p:cBhvr>
                                      <p:by>
                                        <p:hsl h="0" s="-70588" l="0"/>
                                      </p:by>
                                    </p:animClr>
                                    <p:animClr clrSpc="hsl" dir="cw">
                                      <p:cBhvr>
                                        <p:cTn id="19" dur="500" fill="hold"/>
                                        <p:tgtEl>
                                          <p:spTgt spid="6"/>
                                        </p:tgtEl>
                                        <p:attrNameLst>
                                          <p:attrName>stroke.color</p:attrName>
                                        </p:attrNameLst>
                                      </p:cBhvr>
                                      <p:by>
                                        <p:hsl h="0" s="-70588" l="0"/>
                                      </p:by>
                                    </p:animClr>
                                    <p:set>
                                      <p:cBhvr>
                                        <p:cTn id="20" dur="500" fill="hold"/>
                                        <p:tgtEl>
                                          <p:spTgt spid="6"/>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199485" y="1368425"/>
            <a:ext cx="5289698" cy="4351338"/>
          </a:xfrm>
        </p:spPr>
        <p:txBody>
          <a:bodyPr/>
          <a:lstStyle/>
          <a:p>
            <a:r>
              <a:rPr lang="mr-IN" dirty="0"/>
              <a:t>महासागराच्या तळाशी होणाऱ्या भूकंपामुळे तसेच ज्वालामुखीमुळे निर्माण होणाऱ्या या लाटांना ‘त्सुनामी लाटा’ म्हणतात. त्सुनामी हा जपानी भाषेतील शब्द आहे. त्सुनामी याचा अर्थ किनाऱ्यावर येऊन धडकणारी पाण्याची मोठी लाट.</a:t>
            </a:r>
            <a:endParaRPr lang="en-IN" dirty="0"/>
          </a:p>
        </p:txBody>
      </p:sp>
      <p:pic>
        <p:nvPicPr>
          <p:cNvPr id="6" name="Content Placeholder 5">
            <a:extLst>
              <a:ext uri="{FF2B5EF4-FFF2-40B4-BE49-F238E27FC236}">
                <a16:creationId xmlns:a16="http://schemas.microsoft.com/office/drawing/2014/main" id="{B6250489-B562-4B1F-964B-0CD43B5F6056}"/>
              </a:ext>
            </a:extLst>
          </p:cNvPr>
          <p:cNvPicPr>
            <a:picLocks noGrp="1" noChangeAspect="1"/>
          </p:cNvPicPr>
          <p:nvPr>
            <p:ph idx="10"/>
          </p:nvPr>
        </p:nvPicPr>
        <p:blipFill>
          <a:blip r:embed="rId2"/>
          <a:stretch>
            <a:fillRect/>
          </a:stretch>
        </p:blipFill>
        <p:spPr>
          <a:xfrm>
            <a:off x="6489183" y="1941314"/>
            <a:ext cx="5289550" cy="2975371"/>
          </a:xfrm>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p:txBody>
          <a:bodyPr>
            <a:normAutofit fontScale="90000"/>
          </a:bodyPr>
          <a:lstStyle/>
          <a:p>
            <a:r>
              <a:rPr lang="mr-IN" dirty="0"/>
              <a:t>त्सुनामी (</a:t>
            </a:r>
            <a:r>
              <a:rPr lang="en-IN" dirty="0"/>
              <a:t>Tsunami)</a:t>
            </a:r>
          </a:p>
        </p:txBody>
      </p:sp>
    </p:spTree>
    <p:extLst>
      <p:ext uri="{BB962C8B-B14F-4D97-AF65-F5344CB8AC3E}">
        <p14:creationId xmlns:p14="http://schemas.microsoft.com/office/powerpoint/2010/main" val="3128349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anim calcmode="lin" valueType="num">
                                      <p:cBhvr>
                                        <p:cTn id="8" dur="2000" fill="hold"/>
                                        <p:tgtEl>
                                          <p:spTgt spid="4"/>
                                        </p:tgtEl>
                                        <p:attrNameLst>
                                          <p:attrName>ppt_w</p:attrName>
                                        </p:attrNameLst>
                                      </p:cBhvr>
                                      <p:tavLst>
                                        <p:tav tm="0" fmla="#ppt_w*sin(2.5*pi*$)">
                                          <p:val>
                                            <p:fltVal val="0"/>
                                          </p:val>
                                        </p:tav>
                                        <p:tav tm="100000">
                                          <p:val>
                                            <p:fltVal val="1"/>
                                          </p:val>
                                        </p:tav>
                                      </p:tavLst>
                                    </p:anim>
                                    <p:anim calcmode="lin" valueType="num">
                                      <p:cBhvr>
                                        <p:cTn id="9" dur="2000" fill="hold"/>
                                        <p:tgtEl>
                                          <p:spTgt spid="4"/>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mph" presetSubtype="0" fill="hold" nodeType="clickEffect">
                                  <p:stCondLst>
                                    <p:cond delay="0"/>
                                  </p:stCondLst>
                                  <p:childTnLst>
                                    <p:animEffect transition="out" filter="fade">
                                      <p:cBhvr>
                                        <p:cTn id="13" dur="500" tmFilter="0, 0; .2, .5; .8, .5; 1, 0"/>
                                        <p:tgtEl>
                                          <p:spTgt spid="2">
                                            <p:txEl>
                                              <p:pRg st="0" end="0"/>
                                            </p:txEl>
                                          </p:spTgt>
                                        </p:tgtEl>
                                      </p:cBhvr>
                                    </p:animEffect>
                                    <p:animScale>
                                      <p:cBhvr>
                                        <p:cTn id="14" dur="250" autoRev="1" fill="hold"/>
                                        <p:tgtEl>
                                          <p:spTgt spid="2">
                                            <p:txEl>
                                              <p:pRg st="0" end="0"/>
                                            </p:txEl>
                                          </p:spTgt>
                                        </p:tgtEl>
                                      </p:cBhvr>
                                      <p:by x="105000" y="105000"/>
                                    </p:animScale>
                                  </p:childTnLst>
                                </p:cTn>
                              </p:par>
                            </p:childTnLst>
                          </p:cTn>
                        </p:par>
                      </p:childTnLst>
                    </p:cTn>
                  </p:par>
                  <p:par>
                    <p:cTn id="15" fill="hold">
                      <p:stCondLst>
                        <p:cond delay="indefinite"/>
                      </p:stCondLst>
                      <p:childTnLst>
                        <p:par>
                          <p:cTn id="16" fill="hold">
                            <p:stCondLst>
                              <p:cond delay="0"/>
                            </p:stCondLst>
                            <p:childTnLst>
                              <p:par>
                                <p:cTn id="17" presetID="2" presetClass="exit" presetSubtype="4" fill="hold" nodeType="clickEffect">
                                  <p:stCondLst>
                                    <p:cond delay="0"/>
                                  </p:stCondLst>
                                  <p:childTnLst>
                                    <p:anim calcmode="lin" valueType="num">
                                      <p:cBhvr additive="base">
                                        <p:cTn id="18" dur="500"/>
                                        <p:tgtEl>
                                          <p:spTgt spid="6"/>
                                        </p:tgtEl>
                                        <p:attrNameLst>
                                          <p:attrName>ppt_x</p:attrName>
                                        </p:attrNameLst>
                                      </p:cBhvr>
                                      <p:tavLst>
                                        <p:tav tm="0">
                                          <p:val>
                                            <p:strVal val="ppt_x"/>
                                          </p:val>
                                        </p:tav>
                                        <p:tav tm="100000">
                                          <p:val>
                                            <p:strVal val="ppt_x"/>
                                          </p:val>
                                        </p:tav>
                                      </p:tavLst>
                                    </p:anim>
                                    <p:anim calcmode="lin" valueType="num">
                                      <p:cBhvr additive="base">
                                        <p:cTn id="19" dur="500"/>
                                        <p:tgtEl>
                                          <p:spTgt spid="6"/>
                                        </p:tgtEl>
                                        <p:attrNameLst>
                                          <p:attrName>ppt_y</p:attrName>
                                        </p:attrNameLst>
                                      </p:cBhvr>
                                      <p:tavLst>
                                        <p:tav tm="0">
                                          <p:val>
                                            <p:strVal val="ppt_y"/>
                                          </p:val>
                                        </p:tav>
                                        <p:tav tm="100000">
                                          <p:val>
                                            <p:strVal val="1+ppt_h/2"/>
                                          </p:val>
                                        </p:tav>
                                      </p:tavLst>
                                    </p:anim>
                                    <p:set>
                                      <p:cBhvr>
                                        <p:cTn id="20"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078983" y="1625893"/>
            <a:ext cx="5289698" cy="4351338"/>
          </a:xfrm>
        </p:spPr>
        <p:txBody>
          <a:bodyPr/>
          <a:lstStyle/>
          <a:p>
            <a:r>
              <a:rPr lang="mr-IN" dirty="0"/>
              <a:t>सागरतळाशी होणाऱ्या भूकंपामुळे त्सुनामी लाट निर्माण झाल्यावर तात्काळ तिचा अंदाज घेऊन किनार पट्टीलगतच्या प्रदेशातील लोकांना धोक्याची सूचना देणे आवश्यक असते. यासाठी कृत्रिम भूस्थिर उपग्रहाची मोठी मदत होते.</a:t>
            </a:r>
            <a:endParaRPr lang="en-IN" dirty="0"/>
          </a:p>
        </p:txBody>
      </p:sp>
      <p:pic>
        <p:nvPicPr>
          <p:cNvPr id="6" name="Content Placeholder 5">
            <a:extLst>
              <a:ext uri="{FF2B5EF4-FFF2-40B4-BE49-F238E27FC236}">
                <a16:creationId xmlns:a16="http://schemas.microsoft.com/office/drawing/2014/main" id="{0DD0895D-C9A0-47FD-8B74-919DFA25C727}"/>
              </a:ext>
            </a:extLst>
          </p:cNvPr>
          <p:cNvPicPr>
            <a:picLocks noGrp="1" noChangeAspect="1"/>
          </p:cNvPicPr>
          <p:nvPr>
            <p:ph idx="10"/>
          </p:nvPr>
        </p:nvPicPr>
        <p:blipFill>
          <a:blip r:embed="rId2"/>
          <a:stretch>
            <a:fillRect/>
          </a:stretch>
        </p:blipFill>
        <p:spPr>
          <a:xfrm>
            <a:off x="6524625" y="2116724"/>
            <a:ext cx="5429250" cy="3693526"/>
          </a:xfrm>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p:txBody>
          <a:bodyPr>
            <a:normAutofit fontScale="90000"/>
          </a:bodyPr>
          <a:lstStyle/>
          <a:p>
            <a:r>
              <a:rPr lang="en-IN" dirty="0"/>
              <a:t> </a:t>
            </a:r>
            <a:r>
              <a:rPr lang="mr-IN" dirty="0"/>
              <a:t>त्सुनामीच उपाययोजना</a:t>
            </a:r>
            <a:endParaRPr lang="en-IN" dirty="0"/>
          </a:p>
        </p:txBody>
      </p:sp>
    </p:spTree>
    <p:extLst>
      <p:ext uri="{BB962C8B-B14F-4D97-AF65-F5344CB8AC3E}">
        <p14:creationId xmlns:p14="http://schemas.microsoft.com/office/powerpoint/2010/main" val="1774259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2">
                                            <p:txEl>
                                              <p:pRg st="0" end="0"/>
                                            </p:txEl>
                                          </p:spTgt>
                                        </p:tgtEl>
                                        <p:attrNameLst>
                                          <p:attrName>style.visibility</p:attrName>
                                        </p:attrNameLst>
                                      </p:cBhvr>
                                      <p:to>
                                        <p:strVal val="visible"/>
                                      </p:to>
                                    </p:set>
                                    <p:animEffect transition="in" filter="barn(inVertical)">
                                      <p:cBhvr>
                                        <p:cTn id="25" dur="500"/>
                                        <p:tgtEl>
                                          <p:spTgt spid="2">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barn(inVertical)">
                                      <p:cBhvr>
                                        <p:cTn id="3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323310" y="1432915"/>
            <a:ext cx="5289698" cy="4351338"/>
          </a:xfrm>
        </p:spPr>
        <p:txBody>
          <a:bodyPr/>
          <a:lstStyle/>
          <a:p>
            <a:r>
              <a:rPr lang="mr-IN" dirty="0"/>
              <a:t>वादळ हा एक सर्वसाधारण शब्द आहे, सामान्यपणे पर्जन्यवृष्टी, हिमवादळे, वादळ, वा </a:t>
            </a:r>
            <a:r>
              <a:rPr lang="en-IN" dirty="0"/>
              <a:t>wind</a:t>
            </a:r>
            <a:r>
              <a:rPr lang="mr-IN" dirty="0"/>
              <a:t>्याशी संबंधित गडबड, जसे की गेल, चक्रीवादळ, उष्णकटिबंधीय चक्रीवादळ आणि वाळूचे वादळ यांपैकी मोठ्या प्रमाणात वातावरणाचा त्रास होतो.</a:t>
            </a:r>
            <a:endParaRPr lang="en-IN" dirty="0"/>
          </a:p>
        </p:txBody>
      </p:sp>
      <p:pic>
        <p:nvPicPr>
          <p:cNvPr id="6" name="Content Placeholder 5">
            <a:extLst>
              <a:ext uri="{FF2B5EF4-FFF2-40B4-BE49-F238E27FC236}">
                <a16:creationId xmlns:a16="http://schemas.microsoft.com/office/drawing/2014/main" id="{DA81E087-7527-4D8A-A512-3CFA86D5A2EF}"/>
              </a:ext>
            </a:extLst>
          </p:cNvPr>
          <p:cNvPicPr>
            <a:picLocks noGrp="1" noChangeAspect="1"/>
          </p:cNvPicPr>
          <p:nvPr>
            <p:ph idx="10"/>
          </p:nvPr>
        </p:nvPicPr>
        <p:blipFill>
          <a:blip r:embed="rId2"/>
          <a:stretch>
            <a:fillRect/>
          </a:stretch>
        </p:blipFill>
        <p:spPr>
          <a:xfrm>
            <a:off x="6815898" y="1249557"/>
            <a:ext cx="3431415" cy="2092326"/>
          </a:xfrm>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p:txBody>
          <a:bodyPr>
            <a:normAutofit fontScale="90000"/>
          </a:bodyPr>
          <a:lstStyle/>
          <a:p>
            <a:r>
              <a:rPr lang="mr-IN" dirty="0"/>
              <a:t>वादळे (</a:t>
            </a:r>
            <a:r>
              <a:rPr lang="en-IN" dirty="0"/>
              <a:t>Storms)</a:t>
            </a:r>
          </a:p>
        </p:txBody>
      </p:sp>
      <p:pic>
        <p:nvPicPr>
          <p:cNvPr id="8" name="Picture 7">
            <a:extLst>
              <a:ext uri="{FF2B5EF4-FFF2-40B4-BE49-F238E27FC236}">
                <a16:creationId xmlns:a16="http://schemas.microsoft.com/office/drawing/2014/main" id="{CD4E2847-EB94-46D2-9177-E790B2EA2233}"/>
              </a:ext>
            </a:extLst>
          </p:cNvPr>
          <p:cNvPicPr>
            <a:picLocks noChangeAspect="1"/>
          </p:cNvPicPr>
          <p:nvPr/>
        </p:nvPicPr>
        <p:blipFill>
          <a:blip r:embed="rId3"/>
          <a:stretch>
            <a:fillRect/>
          </a:stretch>
        </p:blipFill>
        <p:spPr>
          <a:xfrm>
            <a:off x="7867649" y="3781816"/>
            <a:ext cx="3590925" cy="2395147"/>
          </a:xfrm>
          <a:prstGeom prst="rect">
            <a:avLst/>
          </a:prstGeom>
        </p:spPr>
      </p:pic>
    </p:spTree>
    <p:extLst>
      <p:ext uri="{BB962C8B-B14F-4D97-AF65-F5344CB8AC3E}">
        <p14:creationId xmlns:p14="http://schemas.microsoft.com/office/powerpoint/2010/main" val="3745061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additive="base">
                                        <p:cTn id="36" dur="500" fill="hold"/>
                                        <p:tgtEl>
                                          <p:spTgt spid="8"/>
                                        </p:tgtEl>
                                        <p:attrNameLst>
                                          <p:attrName>ppt_x</p:attrName>
                                        </p:attrNameLst>
                                      </p:cBhvr>
                                      <p:tavLst>
                                        <p:tav tm="0">
                                          <p:val>
                                            <p:strVal val="#ppt_x"/>
                                          </p:val>
                                        </p:tav>
                                        <p:tav tm="100000">
                                          <p:val>
                                            <p:strVal val="#ppt_x"/>
                                          </p:val>
                                        </p:tav>
                                      </p:tavLst>
                                    </p:anim>
                                    <p:anim calcmode="lin" valueType="num">
                                      <p:cBhvr additive="base">
                                        <p:cTn id="3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
            <a:extLst>
              <a:ext uri="{FF2B5EF4-FFF2-40B4-BE49-F238E27FC236}">
                <a16:creationId xmlns:a16="http://schemas.microsoft.com/office/drawing/2014/main" id="{DF88292A-0861-4BCD-86F1-70D96B0DCEE4}"/>
              </a:ext>
            </a:extLst>
          </p:cNvPr>
          <p:cNvSpPr>
            <a:spLocks noGrp="1"/>
          </p:cNvSpPr>
          <p:nvPr>
            <p:ph idx="1"/>
          </p:nvPr>
        </p:nvSpPr>
        <p:spPr/>
        <p:txBody>
          <a:bodyPr/>
          <a:lstStyle/>
          <a:p>
            <a:pPr marL="0" indent="0">
              <a:buNone/>
            </a:pPr>
            <a:r>
              <a:rPr lang="en-US" sz="1800" dirty="0"/>
              <a:t>Save the background</a:t>
            </a:r>
          </a:p>
          <a:p>
            <a:pPr marL="0" indent="0">
              <a:buNone/>
            </a:pPr>
            <a:r>
              <a:rPr lang="en-US" sz="1200" dirty="0">
                <a:solidFill>
                  <a:schemeClr val="bg2">
                    <a:lumMod val="25000"/>
                  </a:schemeClr>
                </a:solidFill>
              </a:rPr>
              <a:t>To add one of these backgrounds to a video call, you’ll first need to save it as a picture to a location where you can easily find it when you add it to Teams. To save the background:</a:t>
            </a:r>
          </a:p>
          <a:p>
            <a:pPr marL="342900" indent="-342900">
              <a:buFont typeface="+mj-lt"/>
              <a:buAutoNum type="arabicPeriod"/>
            </a:pPr>
            <a:r>
              <a:rPr lang="en-US" sz="1200" dirty="0">
                <a:solidFill>
                  <a:schemeClr val="bg2">
                    <a:lumMod val="25000"/>
                  </a:schemeClr>
                </a:solidFill>
              </a:rPr>
              <a:t>Select the background, right-click it, and then click </a:t>
            </a:r>
            <a:r>
              <a:rPr lang="en-US" sz="1200" b="1" dirty="0">
                <a:solidFill>
                  <a:schemeClr val="bg2">
                    <a:lumMod val="25000"/>
                  </a:schemeClr>
                </a:solidFill>
              </a:rPr>
              <a:t>Save as Picture</a:t>
            </a:r>
            <a:r>
              <a:rPr lang="en-US" sz="1200" dirty="0">
                <a:solidFill>
                  <a:schemeClr val="bg2">
                    <a:lumMod val="25000"/>
                  </a:schemeClr>
                </a:solidFill>
              </a:rPr>
              <a:t>.</a:t>
            </a:r>
          </a:p>
          <a:p>
            <a:pPr marL="342900" indent="-342900">
              <a:buFont typeface="+mj-lt"/>
              <a:buAutoNum type="arabicPeriod"/>
            </a:pPr>
            <a:r>
              <a:rPr lang="en-US" sz="1200" dirty="0">
                <a:solidFill>
                  <a:schemeClr val="bg2">
                    <a:lumMod val="25000"/>
                  </a:schemeClr>
                </a:solidFill>
              </a:rPr>
              <a:t>In the </a:t>
            </a:r>
            <a:r>
              <a:rPr lang="en-US" sz="1200" b="1" dirty="0">
                <a:solidFill>
                  <a:schemeClr val="bg2">
                    <a:lumMod val="25000"/>
                  </a:schemeClr>
                </a:solidFill>
              </a:rPr>
              <a:t>Save as type </a:t>
            </a:r>
            <a:r>
              <a:rPr lang="en-US" sz="1200" dirty="0">
                <a:solidFill>
                  <a:schemeClr val="bg2">
                    <a:lumMod val="25000"/>
                  </a:schemeClr>
                </a:solidFill>
              </a:rPr>
              <a:t>list, select the file format that you want. Make sure it’s a .JPG, .PNG, or .BMP file.</a:t>
            </a:r>
          </a:p>
          <a:p>
            <a:pPr marL="342900" indent="-342900">
              <a:buFont typeface="+mj-lt"/>
              <a:buAutoNum type="arabicPeriod"/>
            </a:pPr>
            <a:r>
              <a:rPr lang="en-US" sz="1200" dirty="0">
                <a:solidFill>
                  <a:schemeClr val="bg2">
                    <a:lumMod val="25000"/>
                  </a:schemeClr>
                </a:solidFill>
              </a:rPr>
              <a:t>In the </a:t>
            </a:r>
            <a:r>
              <a:rPr lang="en-US" sz="1200" b="1" dirty="0">
                <a:solidFill>
                  <a:schemeClr val="bg2">
                    <a:lumMod val="25000"/>
                  </a:schemeClr>
                </a:solidFill>
              </a:rPr>
              <a:t>File name </a:t>
            </a:r>
            <a:r>
              <a:rPr lang="en-US" sz="1200" dirty="0">
                <a:solidFill>
                  <a:schemeClr val="bg2">
                    <a:lumMod val="25000"/>
                  </a:schemeClr>
                </a:solidFill>
              </a:rPr>
              <a:t>box, accept the suggested file name, or if you like, type a new name for the picture.</a:t>
            </a:r>
          </a:p>
          <a:p>
            <a:pPr marL="342900" indent="-342900">
              <a:buFont typeface="+mj-lt"/>
              <a:buAutoNum type="arabicPeriod"/>
            </a:pPr>
            <a:r>
              <a:rPr lang="en-US" sz="1200" dirty="0">
                <a:solidFill>
                  <a:schemeClr val="bg2">
                    <a:lumMod val="25000"/>
                  </a:schemeClr>
                </a:solidFill>
              </a:rPr>
              <a:t>Select the folder where you want to store the image. For example, choose your Documents folder or your Desktop.</a:t>
            </a:r>
          </a:p>
          <a:p>
            <a:pPr marL="342900" indent="-342900">
              <a:buFont typeface="+mj-lt"/>
              <a:buAutoNum type="arabicPeriod"/>
            </a:pPr>
            <a:r>
              <a:rPr lang="en-US" sz="1200" dirty="0">
                <a:solidFill>
                  <a:schemeClr val="bg2">
                    <a:lumMod val="25000"/>
                  </a:schemeClr>
                </a:solidFill>
              </a:rPr>
              <a:t>Click </a:t>
            </a:r>
            <a:r>
              <a:rPr lang="en-US" sz="1200" b="1" dirty="0">
                <a:solidFill>
                  <a:schemeClr val="bg2">
                    <a:lumMod val="25000"/>
                  </a:schemeClr>
                </a:solidFill>
              </a:rPr>
              <a:t>Save</a:t>
            </a:r>
            <a:r>
              <a:rPr lang="en-US" sz="1200" dirty="0">
                <a:solidFill>
                  <a:schemeClr val="bg2">
                    <a:lumMod val="25000"/>
                  </a:schemeClr>
                </a:solidFill>
              </a:rPr>
              <a:t>.</a:t>
            </a:r>
          </a:p>
          <a:p>
            <a:pPr marL="0" indent="0">
              <a:buNone/>
            </a:pPr>
            <a:endParaRPr lang="en-US" sz="1400" dirty="0"/>
          </a:p>
        </p:txBody>
      </p:sp>
      <p:sp>
        <p:nvSpPr>
          <p:cNvPr id="15" name="Content Placeholder 1">
            <a:extLst>
              <a:ext uri="{FF2B5EF4-FFF2-40B4-BE49-F238E27FC236}">
                <a16:creationId xmlns:a16="http://schemas.microsoft.com/office/drawing/2014/main" id="{28BF78BD-E072-463B-B736-26D6E0B6F193}"/>
              </a:ext>
            </a:extLst>
          </p:cNvPr>
          <p:cNvSpPr txBox="1">
            <a:spLocks noGrp="1"/>
          </p:cNvSpPr>
          <p:nvPr>
            <p:ph idx="10"/>
          </p:nvPr>
        </p:nvSpPr>
        <p:spPr>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t>Change your background before a meeting starts</a:t>
            </a:r>
          </a:p>
          <a:p>
            <a:pPr marL="0" indent="0">
              <a:buFont typeface="Arial" panose="020B0604020202020204" pitchFamily="34" charset="0"/>
              <a:buNone/>
            </a:pPr>
            <a:r>
              <a:rPr lang="en-US" sz="1200" dirty="0">
                <a:solidFill>
                  <a:schemeClr val="bg2">
                    <a:lumMod val="25000"/>
                  </a:schemeClr>
                </a:solidFill>
              </a:rPr>
              <a:t>While you’re setting up your video and audio before joining a meeting:</a:t>
            </a:r>
          </a:p>
          <a:p>
            <a:pPr marL="342900" indent="-342900">
              <a:buFont typeface="+mj-lt"/>
              <a:buAutoNum type="arabicPeriod"/>
            </a:pPr>
            <a:r>
              <a:rPr lang="en-US" sz="1200" dirty="0">
                <a:solidFill>
                  <a:schemeClr val="bg2">
                    <a:lumMod val="25000"/>
                  </a:schemeClr>
                </a:solidFill>
              </a:rPr>
              <a:t>Select </a:t>
            </a:r>
            <a:r>
              <a:rPr lang="en-US" sz="1200" b="1" dirty="0">
                <a:solidFill>
                  <a:schemeClr val="bg2">
                    <a:lumMod val="25000"/>
                  </a:schemeClr>
                </a:solidFill>
              </a:rPr>
              <a:t>Background settings</a:t>
            </a:r>
            <a:r>
              <a:rPr lang="en-US" sz="1200" dirty="0">
                <a:solidFill>
                  <a:schemeClr val="bg2">
                    <a:lumMod val="25000"/>
                  </a:schemeClr>
                </a:solidFill>
              </a:rPr>
              <a:t>. It’s the icon just to the right of the mic switch. Your Background Settings options will display on the right.</a:t>
            </a:r>
          </a:p>
          <a:p>
            <a:pPr marL="342900" indent="-342900">
              <a:buFont typeface="+mj-lt"/>
              <a:buAutoNum type="arabicPeriod"/>
            </a:pPr>
            <a:r>
              <a:rPr lang="en-US" sz="1200" dirty="0">
                <a:solidFill>
                  <a:schemeClr val="bg2">
                    <a:lumMod val="25000"/>
                  </a:schemeClr>
                </a:solidFill>
              </a:rPr>
              <a:t>Choose </a:t>
            </a:r>
            <a:r>
              <a:rPr lang="en-US" sz="1200" b="1" dirty="0">
                <a:solidFill>
                  <a:schemeClr val="bg2">
                    <a:lumMod val="25000"/>
                  </a:schemeClr>
                </a:solidFill>
              </a:rPr>
              <a:t>Add new </a:t>
            </a:r>
            <a:r>
              <a:rPr lang="en-US" sz="1200" dirty="0">
                <a:solidFill>
                  <a:schemeClr val="bg2">
                    <a:lumMod val="25000"/>
                  </a:schemeClr>
                </a:solidFill>
              </a:rPr>
              <a:t>and then select the background you just saved as a picture to upload from your computer. You will now see it behind you in the Teams video window, as well as a new background available in Background Settings.</a:t>
            </a:r>
          </a:p>
          <a:p>
            <a:pPr marL="0" indent="0">
              <a:buNone/>
            </a:pPr>
            <a:endParaRPr lang="en-US" sz="1400" dirty="0"/>
          </a:p>
          <a:p>
            <a:pPr marL="0" indent="0">
              <a:buNone/>
            </a:pPr>
            <a:r>
              <a:rPr lang="en-US" sz="1800" dirty="0"/>
              <a:t>Change your background during a meeting</a:t>
            </a:r>
          </a:p>
          <a:p>
            <a:pPr marL="0" indent="0">
              <a:buNone/>
            </a:pPr>
            <a:r>
              <a:rPr lang="en-US" sz="1200" dirty="0">
                <a:solidFill>
                  <a:schemeClr val="bg2">
                    <a:lumMod val="25000"/>
                  </a:schemeClr>
                </a:solidFill>
              </a:rPr>
              <a:t>To change your background after you’ve already joined a meeting:</a:t>
            </a:r>
          </a:p>
          <a:p>
            <a:pPr marL="342900" indent="-342900">
              <a:buFont typeface="+mj-lt"/>
              <a:buAutoNum type="arabicPeriod"/>
            </a:pPr>
            <a:r>
              <a:rPr lang="en-US" sz="1200" dirty="0">
                <a:solidFill>
                  <a:schemeClr val="bg2">
                    <a:lumMod val="25000"/>
                  </a:schemeClr>
                </a:solidFill>
              </a:rPr>
              <a:t>Go to your meeting controls and select </a:t>
            </a:r>
            <a:r>
              <a:rPr lang="en-US" sz="1200" b="1" dirty="0">
                <a:solidFill>
                  <a:schemeClr val="bg2">
                    <a:lumMod val="25000"/>
                  </a:schemeClr>
                </a:solidFill>
              </a:rPr>
              <a:t>More actions *** &gt; Show background effects</a:t>
            </a:r>
            <a:r>
              <a:rPr lang="en-US" sz="1200" dirty="0">
                <a:solidFill>
                  <a:schemeClr val="bg2">
                    <a:lumMod val="25000"/>
                  </a:schemeClr>
                </a:solidFill>
              </a:rPr>
              <a:t>.</a:t>
            </a:r>
          </a:p>
          <a:p>
            <a:pPr marL="342900" indent="-342900">
              <a:buFont typeface="+mj-lt"/>
              <a:buAutoNum type="arabicPeriod"/>
            </a:pPr>
            <a:r>
              <a:rPr lang="en-US" sz="1200" dirty="0">
                <a:solidFill>
                  <a:schemeClr val="bg2">
                    <a:lumMod val="25000"/>
                  </a:schemeClr>
                </a:solidFill>
              </a:rPr>
              <a:t>Choose </a:t>
            </a:r>
            <a:r>
              <a:rPr lang="en-US" sz="1200" b="1" dirty="0">
                <a:solidFill>
                  <a:schemeClr val="bg2">
                    <a:lumMod val="25000"/>
                  </a:schemeClr>
                </a:solidFill>
              </a:rPr>
              <a:t>Add new </a:t>
            </a:r>
            <a:r>
              <a:rPr lang="en-US" sz="1200" dirty="0">
                <a:solidFill>
                  <a:schemeClr val="bg2">
                    <a:lumMod val="25000"/>
                  </a:schemeClr>
                </a:solidFill>
              </a:rPr>
              <a:t>and then select the background you just saved as a picture to upload from your computer. You will now see it behind you in the Teams video window, as well as a new background available in Background Settings.</a:t>
            </a:r>
          </a:p>
          <a:p>
            <a:pPr marL="342900" indent="-342900">
              <a:buFont typeface="+mj-lt"/>
              <a:buAutoNum type="arabicPeriod"/>
            </a:pPr>
            <a:endParaRPr lang="en-US" sz="1400" dirty="0"/>
          </a:p>
          <a:p>
            <a:pPr marL="0" indent="0">
              <a:buFont typeface="Arial" panose="020B0604020202020204" pitchFamily="34" charset="0"/>
              <a:buNone/>
            </a:pPr>
            <a:endParaRPr lang="en-US" sz="1400" dirty="0"/>
          </a:p>
        </p:txBody>
      </p:sp>
      <p:sp>
        <p:nvSpPr>
          <p:cNvPr id="17" name="Content Placeholder 1">
            <a:extLst>
              <a:ext uri="{FF2B5EF4-FFF2-40B4-BE49-F238E27FC236}">
                <a16:creationId xmlns:a16="http://schemas.microsoft.com/office/drawing/2014/main" id="{F7453EE2-2F37-4EF5-9EDC-4AB57BA85372}"/>
              </a:ext>
            </a:extLst>
          </p:cNvPr>
          <p:cNvSpPr txBox="1">
            <a:spLocks noGrp="1"/>
          </p:cNvSpPr>
          <p:nvPr>
            <p:ph type="title"/>
          </p:nvPr>
        </p:nvSpPr>
        <p:spPr>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Help</a:t>
            </a:r>
          </a:p>
        </p:txBody>
      </p:sp>
      <p:pic>
        <p:nvPicPr>
          <p:cNvPr id="3" name="Picture 2">
            <a:extLst>
              <a:ext uri="{FF2B5EF4-FFF2-40B4-BE49-F238E27FC236}">
                <a16:creationId xmlns:a16="http://schemas.microsoft.com/office/drawing/2014/main" id="{328C0A67-2FEF-45A5-BAA9-A051836A8188}"/>
              </a:ext>
            </a:extLst>
          </p:cNvPr>
          <p:cNvPicPr>
            <a:picLocks noChangeAspect="1"/>
          </p:cNvPicPr>
          <p:nvPr/>
        </p:nvPicPr>
        <p:blipFill>
          <a:blip r:embed="rId2"/>
          <a:stretch>
            <a:fillRect/>
          </a:stretch>
        </p:blipFill>
        <p:spPr>
          <a:xfrm>
            <a:off x="149937" y="166687"/>
            <a:ext cx="11892126" cy="6524625"/>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591401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858C9-A2AF-6246-BFA1-0DEC0CE7D806}"/>
              </a:ext>
            </a:extLst>
          </p:cNvPr>
          <p:cNvSpPr>
            <a:spLocks noGrp="1"/>
          </p:cNvSpPr>
          <p:nvPr>
            <p:ph type="title"/>
          </p:nvPr>
        </p:nvSpPr>
        <p:spPr>
          <a:xfrm>
            <a:off x="828675" y="3722943"/>
            <a:ext cx="5791200" cy="1325563"/>
          </a:xfrm>
        </p:spPr>
        <p:txBody>
          <a:bodyPr>
            <a:normAutofit fontScale="90000"/>
          </a:bodyPr>
          <a:lstStyle/>
          <a:p>
            <a:r>
              <a:rPr lang="mr-IN" sz="6000" dirty="0"/>
              <a:t>आपत्ती व्यवस्थापन</a:t>
            </a:r>
            <a:endParaRPr lang="en-US" sz="6000" dirty="0"/>
          </a:p>
        </p:txBody>
      </p:sp>
      <p:pic>
        <p:nvPicPr>
          <p:cNvPr id="56" name="Picture Placeholder 55" descr="Underwater view of a group of sharks from below&#10;">
            <a:extLst>
              <a:ext uri="{FF2B5EF4-FFF2-40B4-BE49-F238E27FC236}">
                <a16:creationId xmlns:a16="http://schemas.microsoft.com/office/drawing/2014/main" id="{D2ED5CBA-6825-314A-BB50-4081DEB2EA7D}"/>
              </a:ext>
            </a:extLst>
          </p:cNvPr>
          <p:cNvPicPr>
            <a:picLocks noGrp="1" noChangeAspect="1"/>
          </p:cNvPicPr>
          <p:nvPr>
            <p:ph type="pic" sz="quarter" idx="13"/>
          </p:nvPr>
        </p:nvPicPr>
        <p:blipFill>
          <a:blip r:embed="rId2"/>
          <a:srcRect t="7524" b="7524"/>
          <a:stretch>
            <a:fillRect/>
          </a:stretch>
        </p:blipFill>
        <p:spPr/>
      </p:pic>
      <p:pic>
        <p:nvPicPr>
          <p:cNvPr id="52" name="Picture Placeholder 51" descr="A tornado on a field">
            <a:extLst>
              <a:ext uri="{FF2B5EF4-FFF2-40B4-BE49-F238E27FC236}">
                <a16:creationId xmlns:a16="http://schemas.microsoft.com/office/drawing/2014/main" id="{634469A3-89CA-6641-8E33-77849C0D613C}"/>
              </a:ext>
            </a:extLst>
          </p:cNvPr>
          <p:cNvPicPr>
            <a:picLocks noGrp="1" noChangeAspect="1"/>
          </p:cNvPicPr>
          <p:nvPr>
            <p:ph type="pic" sz="quarter" idx="16"/>
          </p:nvPr>
        </p:nvPicPr>
        <p:blipFill rotWithShape="1">
          <a:blip r:embed="rId3"/>
          <a:srcRect t="8328" b="8328"/>
          <a:stretch/>
        </p:blipFill>
        <p:spPr/>
      </p:pic>
      <p:pic>
        <p:nvPicPr>
          <p:cNvPr id="5" name="Picture 4">
            <a:extLst>
              <a:ext uri="{FF2B5EF4-FFF2-40B4-BE49-F238E27FC236}">
                <a16:creationId xmlns:a16="http://schemas.microsoft.com/office/drawing/2014/main" id="{7CC32A02-7E6C-4D2E-A68D-F7A35C35C9D6}"/>
              </a:ext>
            </a:extLst>
          </p:cNvPr>
          <p:cNvPicPr>
            <a:picLocks noChangeAspect="1"/>
          </p:cNvPicPr>
          <p:nvPr/>
        </p:nvPicPr>
        <p:blipFill>
          <a:blip r:embed="rId4"/>
          <a:stretch>
            <a:fillRect/>
          </a:stretch>
        </p:blipFill>
        <p:spPr>
          <a:xfrm>
            <a:off x="-1" y="-47357"/>
            <a:ext cx="4034171" cy="2324481"/>
          </a:xfrm>
          <a:prstGeom prst="rect">
            <a:avLst/>
          </a:prstGeom>
        </p:spPr>
      </p:pic>
      <p:pic>
        <p:nvPicPr>
          <p:cNvPr id="9" name="Picture 8">
            <a:extLst>
              <a:ext uri="{FF2B5EF4-FFF2-40B4-BE49-F238E27FC236}">
                <a16:creationId xmlns:a16="http://schemas.microsoft.com/office/drawing/2014/main" id="{196668C6-60F3-4675-A37B-4F1F370F2397}"/>
              </a:ext>
            </a:extLst>
          </p:cNvPr>
          <p:cNvPicPr>
            <a:picLocks noChangeAspect="1"/>
          </p:cNvPicPr>
          <p:nvPr/>
        </p:nvPicPr>
        <p:blipFill>
          <a:blip r:embed="rId5"/>
          <a:stretch>
            <a:fillRect/>
          </a:stretch>
        </p:blipFill>
        <p:spPr>
          <a:xfrm>
            <a:off x="4034170" y="0"/>
            <a:ext cx="4123658" cy="2276857"/>
          </a:xfrm>
          <a:prstGeom prst="rect">
            <a:avLst/>
          </a:prstGeom>
        </p:spPr>
      </p:pic>
      <p:pic>
        <p:nvPicPr>
          <p:cNvPr id="13" name="Picture 12">
            <a:extLst>
              <a:ext uri="{FF2B5EF4-FFF2-40B4-BE49-F238E27FC236}">
                <a16:creationId xmlns:a16="http://schemas.microsoft.com/office/drawing/2014/main" id="{CC1051BD-331C-40F8-994F-1CD7744BEE8E}"/>
              </a:ext>
            </a:extLst>
          </p:cNvPr>
          <p:cNvPicPr>
            <a:picLocks noChangeAspect="1"/>
          </p:cNvPicPr>
          <p:nvPr/>
        </p:nvPicPr>
        <p:blipFill>
          <a:blip r:embed="rId6"/>
          <a:stretch>
            <a:fillRect/>
          </a:stretch>
        </p:blipFill>
        <p:spPr>
          <a:xfrm>
            <a:off x="8157828" y="5010"/>
            <a:ext cx="4033244" cy="2272114"/>
          </a:xfrm>
          <a:prstGeom prst="rect">
            <a:avLst/>
          </a:prstGeom>
        </p:spPr>
      </p:pic>
      <p:pic>
        <p:nvPicPr>
          <p:cNvPr id="17" name="Picture 16">
            <a:extLst>
              <a:ext uri="{FF2B5EF4-FFF2-40B4-BE49-F238E27FC236}">
                <a16:creationId xmlns:a16="http://schemas.microsoft.com/office/drawing/2014/main" id="{B6DAD1AB-048C-465A-B84E-17450AF26CA7}"/>
              </a:ext>
            </a:extLst>
          </p:cNvPr>
          <p:cNvPicPr>
            <a:picLocks noChangeAspect="1"/>
          </p:cNvPicPr>
          <p:nvPr/>
        </p:nvPicPr>
        <p:blipFill>
          <a:blip r:embed="rId7"/>
          <a:stretch>
            <a:fillRect/>
          </a:stretch>
        </p:blipFill>
        <p:spPr>
          <a:xfrm>
            <a:off x="8148303" y="4561918"/>
            <a:ext cx="4034172" cy="2287209"/>
          </a:xfrm>
          <a:prstGeom prst="rect">
            <a:avLst/>
          </a:prstGeom>
        </p:spPr>
      </p:pic>
    </p:spTree>
    <p:extLst>
      <p:ext uri="{BB962C8B-B14F-4D97-AF65-F5344CB8AC3E}">
        <p14:creationId xmlns:p14="http://schemas.microsoft.com/office/powerpoint/2010/main" val="4285223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247110" y="1793875"/>
            <a:ext cx="5289698" cy="4351338"/>
          </a:xfrm>
        </p:spPr>
        <p:txBody>
          <a:bodyPr>
            <a:normAutofit/>
          </a:bodyPr>
          <a:lstStyle/>
          <a:p>
            <a:pPr marL="0" indent="0">
              <a:buNone/>
            </a:pPr>
            <a:r>
              <a:rPr lang="mr-IN" sz="4400" dirty="0"/>
              <a:t>अन्नधान्याच्या व पाण्याच्या प्रदीर्घ तसेच तीव्र तुटवड्यामुळे उद्‌भवणारी परिस्थिती म्हणजे दुष्काळ.</a:t>
            </a:r>
            <a:endParaRPr lang="en-IN" sz="4400" dirty="0"/>
          </a:p>
        </p:txBody>
      </p:sp>
      <p:pic>
        <p:nvPicPr>
          <p:cNvPr id="6" name="Content Placeholder 5">
            <a:extLst>
              <a:ext uri="{FF2B5EF4-FFF2-40B4-BE49-F238E27FC236}">
                <a16:creationId xmlns:a16="http://schemas.microsoft.com/office/drawing/2014/main" id="{FEFDD609-DFF4-4AC4-91EA-37F857BAEEF5}"/>
              </a:ext>
            </a:extLst>
          </p:cNvPr>
          <p:cNvPicPr>
            <a:picLocks noGrp="1" noChangeAspect="1"/>
          </p:cNvPicPr>
          <p:nvPr>
            <p:ph idx="10"/>
          </p:nvPr>
        </p:nvPicPr>
        <p:blipFill>
          <a:blip r:embed="rId2"/>
          <a:stretch>
            <a:fillRect/>
          </a:stretch>
        </p:blipFill>
        <p:spPr>
          <a:xfrm>
            <a:off x="7175241" y="1177925"/>
            <a:ext cx="2706688" cy="2165350"/>
          </a:xfrm>
          <a:prstGeom prst="rect">
            <a:avLst/>
          </a:prstGeom>
          <a:ln w="228600" cap="sq" cmpd="thickThin">
            <a:solidFill>
              <a:srgbClr val="000000"/>
            </a:solidFill>
            <a:prstDash val="solid"/>
            <a:miter lim="800000"/>
          </a:ln>
          <a:effectLst>
            <a:innerShdw blurRad="76200">
              <a:srgbClr val="000000"/>
            </a:innerShdw>
          </a:effectLst>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p:txBody>
          <a:bodyPr>
            <a:normAutofit fontScale="90000"/>
          </a:bodyPr>
          <a:lstStyle/>
          <a:p>
            <a:r>
              <a:rPr lang="mr-IN" dirty="0"/>
              <a:t>दुष्काळ (</a:t>
            </a:r>
            <a:r>
              <a:rPr lang="en-IN" dirty="0"/>
              <a:t>Famine)</a:t>
            </a:r>
          </a:p>
        </p:txBody>
      </p:sp>
      <p:pic>
        <p:nvPicPr>
          <p:cNvPr id="8" name="Picture 7">
            <a:extLst>
              <a:ext uri="{FF2B5EF4-FFF2-40B4-BE49-F238E27FC236}">
                <a16:creationId xmlns:a16="http://schemas.microsoft.com/office/drawing/2014/main" id="{DB0D530F-9649-4D2A-B85E-3B0D4878EBA5}"/>
              </a:ext>
            </a:extLst>
          </p:cNvPr>
          <p:cNvPicPr>
            <a:picLocks noChangeAspect="1"/>
          </p:cNvPicPr>
          <p:nvPr/>
        </p:nvPicPr>
        <p:blipFill>
          <a:blip r:embed="rId3"/>
          <a:stretch>
            <a:fillRect/>
          </a:stretch>
        </p:blipFill>
        <p:spPr>
          <a:xfrm>
            <a:off x="9167813" y="3990974"/>
            <a:ext cx="2791406" cy="2352675"/>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62599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barn(inVertical)">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485235" y="1825625"/>
            <a:ext cx="5289698" cy="4351338"/>
          </a:xfrm>
        </p:spPr>
        <p:txBody>
          <a:bodyPr/>
          <a:lstStyle/>
          <a:p>
            <a:r>
              <a:rPr lang="mr-IN" dirty="0"/>
              <a:t>1. पाण्याचा नियोजनपूर्वक वापर व पाण्याचा पुनर्वापर करणे. </a:t>
            </a:r>
            <a:endParaRPr lang="en-IN" dirty="0"/>
          </a:p>
          <a:p>
            <a:r>
              <a:rPr lang="mr-IN" dirty="0"/>
              <a:t>2. स्थानिक पातळीवर जलसंधारणाचे योग्य नियोजन करणे. </a:t>
            </a:r>
            <a:endParaRPr lang="en-IN" dirty="0"/>
          </a:p>
          <a:p>
            <a:r>
              <a:rPr lang="mr-IN" dirty="0"/>
              <a:t>3. मोठ्या प्रमाणात वृक्षलागवड करणे, तसेच वृक्षतोड थांबवणे. </a:t>
            </a:r>
            <a:endParaRPr lang="en-IN" dirty="0"/>
          </a:p>
          <a:p>
            <a:r>
              <a:rPr lang="mr-IN" dirty="0"/>
              <a:t>4. हवामानांतील बदलांचा अंदाज घेऊन नियोजनात बदल करणे.</a:t>
            </a:r>
            <a:endParaRPr lang="en-IN" dirty="0"/>
          </a:p>
        </p:txBody>
      </p:sp>
      <p:pic>
        <p:nvPicPr>
          <p:cNvPr id="6" name="Content Placeholder 5">
            <a:extLst>
              <a:ext uri="{FF2B5EF4-FFF2-40B4-BE49-F238E27FC236}">
                <a16:creationId xmlns:a16="http://schemas.microsoft.com/office/drawing/2014/main" id="{BC2AD16C-F2C5-4B11-BE32-48B88384C6EE}"/>
              </a:ext>
            </a:extLst>
          </p:cNvPr>
          <p:cNvPicPr>
            <a:picLocks noGrp="1" noChangeAspect="1"/>
          </p:cNvPicPr>
          <p:nvPr>
            <p:ph idx="10"/>
          </p:nvPr>
        </p:nvPicPr>
        <p:blipFill>
          <a:blip r:embed="rId2"/>
          <a:stretch>
            <a:fillRect/>
          </a:stretch>
        </p:blipFill>
        <p:spPr>
          <a:xfrm>
            <a:off x="6848475" y="2216944"/>
            <a:ext cx="3327400" cy="3327400"/>
          </a:xfrm>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a:xfrm>
            <a:off x="1355208" y="699293"/>
            <a:ext cx="10515600" cy="625475"/>
          </a:xfrm>
        </p:spPr>
        <p:txBody>
          <a:bodyPr>
            <a:normAutofit fontScale="90000"/>
          </a:bodyPr>
          <a:lstStyle/>
          <a:p>
            <a:r>
              <a:rPr lang="mr-IN" dirty="0"/>
              <a:t>दुष्काळाची तीव्रता कमी करण्यासाठी आपण काय करू शकतो ?</a:t>
            </a:r>
            <a:endParaRPr lang="en-IN" dirty="0"/>
          </a:p>
        </p:txBody>
      </p:sp>
    </p:spTree>
    <p:extLst>
      <p:ext uri="{BB962C8B-B14F-4D97-AF65-F5344CB8AC3E}">
        <p14:creationId xmlns:p14="http://schemas.microsoft.com/office/powerpoint/2010/main" val="23285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anim calcmode="lin" valueType="num">
                                      <p:cBhvr>
                                        <p:cTn id="15" dur="1000" fill="hold"/>
                                        <p:tgtEl>
                                          <p:spTgt spid="2">
                                            <p:txEl>
                                              <p:pRg st="0" end="0"/>
                                            </p:txEl>
                                          </p:spTgt>
                                        </p:tgtEl>
                                        <p:attrNameLst>
                                          <p:attrName>ppt_w</p:attrName>
                                        </p:attrNameLst>
                                      </p:cBhvr>
                                      <p:tavLst>
                                        <p:tav tm="0">
                                          <p:val>
                                            <p:fltVal val="0"/>
                                          </p:val>
                                        </p:tav>
                                        <p:tav tm="100000">
                                          <p:val>
                                            <p:strVal val="#ppt_w"/>
                                          </p:val>
                                        </p:tav>
                                      </p:tavLst>
                                    </p:anim>
                                    <p:anim calcmode="lin" valueType="num">
                                      <p:cBhvr>
                                        <p:cTn id="16" dur="1000" fill="hold"/>
                                        <p:tgtEl>
                                          <p:spTgt spid="2">
                                            <p:txEl>
                                              <p:pRg st="0" end="0"/>
                                            </p:txEl>
                                          </p:spTgt>
                                        </p:tgtEl>
                                        <p:attrNameLst>
                                          <p:attrName>ppt_h</p:attrName>
                                        </p:attrNameLst>
                                      </p:cBhvr>
                                      <p:tavLst>
                                        <p:tav tm="0">
                                          <p:val>
                                            <p:fltVal val="0"/>
                                          </p:val>
                                        </p:tav>
                                        <p:tav tm="100000">
                                          <p:val>
                                            <p:strVal val="#ppt_h"/>
                                          </p:val>
                                        </p:tav>
                                      </p:tavLst>
                                    </p:anim>
                                    <p:anim calcmode="lin" valueType="num">
                                      <p:cBhvr>
                                        <p:cTn id="17" dur="1000" fill="hold"/>
                                        <p:tgtEl>
                                          <p:spTgt spid="2">
                                            <p:txEl>
                                              <p:pRg st="0" end="0"/>
                                            </p:txEl>
                                          </p:spTgt>
                                        </p:tgtEl>
                                        <p:attrNameLst>
                                          <p:attrName>style.rotation</p:attrName>
                                        </p:attrNameLst>
                                      </p:cBhvr>
                                      <p:tavLst>
                                        <p:tav tm="0">
                                          <p:val>
                                            <p:fltVal val="90"/>
                                          </p:val>
                                        </p:tav>
                                        <p:tav tm="100000">
                                          <p:val>
                                            <p:fltVal val="0"/>
                                          </p:val>
                                        </p:tav>
                                      </p:tavLst>
                                    </p:anim>
                                    <p:animEffect transition="in" filter="fade">
                                      <p:cBhvr>
                                        <p:cTn id="18" dur="1000"/>
                                        <p:tgtEl>
                                          <p:spTgt spid="2">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anim calcmode="lin" valueType="num">
                                      <p:cBhvr>
                                        <p:cTn id="23" dur="1000" fill="hold"/>
                                        <p:tgtEl>
                                          <p:spTgt spid="2">
                                            <p:txEl>
                                              <p:pRg st="1" end="1"/>
                                            </p:txEl>
                                          </p:spTgt>
                                        </p:tgtEl>
                                        <p:attrNameLst>
                                          <p:attrName>ppt_w</p:attrName>
                                        </p:attrNameLst>
                                      </p:cBhvr>
                                      <p:tavLst>
                                        <p:tav tm="0">
                                          <p:val>
                                            <p:fltVal val="0"/>
                                          </p:val>
                                        </p:tav>
                                        <p:tav tm="100000">
                                          <p:val>
                                            <p:strVal val="#ppt_w"/>
                                          </p:val>
                                        </p:tav>
                                      </p:tavLst>
                                    </p:anim>
                                    <p:anim calcmode="lin" valueType="num">
                                      <p:cBhvr>
                                        <p:cTn id="24" dur="1000" fill="hold"/>
                                        <p:tgtEl>
                                          <p:spTgt spid="2">
                                            <p:txEl>
                                              <p:pRg st="1" end="1"/>
                                            </p:txEl>
                                          </p:spTgt>
                                        </p:tgtEl>
                                        <p:attrNameLst>
                                          <p:attrName>ppt_h</p:attrName>
                                        </p:attrNameLst>
                                      </p:cBhvr>
                                      <p:tavLst>
                                        <p:tav tm="0">
                                          <p:val>
                                            <p:fltVal val="0"/>
                                          </p:val>
                                        </p:tav>
                                        <p:tav tm="100000">
                                          <p:val>
                                            <p:strVal val="#ppt_h"/>
                                          </p:val>
                                        </p:tav>
                                      </p:tavLst>
                                    </p:anim>
                                    <p:anim calcmode="lin" valueType="num">
                                      <p:cBhvr>
                                        <p:cTn id="25" dur="1000" fill="hold"/>
                                        <p:tgtEl>
                                          <p:spTgt spid="2">
                                            <p:txEl>
                                              <p:pRg st="1" end="1"/>
                                            </p:txEl>
                                          </p:spTgt>
                                        </p:tgtEl>
                                        <p:attrNameLst>
                                          <p:attrName>style.rotation</p:attrName>
                                        </p:attrNameLst>
                                      </p:cBhvr>
                                      <p:tavLst>
                                        <p:tav tm="0">
                                          <p:val>
                                            <p:fltVal val="90"/>
                                          </p:val>
                                        </p:tav>
                                        <p:tav tm="100000">
                                          <p:val>
                                            <p:fltVal val="0"/>
                                          </p:val>
                                        </p:tav>
                                      </p:tavLst>
                                    </p:anim>
                                    <p:animEffect transition="in" filter="fade">
                                      <p:cBhvr>
                                        <p:cTn id="26" dur="1000"/>
                                        <p:tgtEl>
                                          <p:spTgt spid="2">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nodeType="clickEffect">
                                  <p:stCondLst>
                                    <p:cond delay="0"/>
                                  </p:stCondLst>
                                  <p:childTnLst>
                                    <p:set>
                                      <p:cBhvr>
                                        <p:cTn id="30" dur="1" fill="hold">
                                          <p:stCondLst>
                                            <p:cond delay="0"/>
                                          </p:stCondLst>
                                        </p:cTn>
                                        <p:tgtEl>
                                          <p:spTgt spid="2">
                                            <p:txEl>
                                              <p:pRg st="2" end="2"/>
                                            </p:txEl>
                                          </p:spTgt>
                                        </p:tgtEl>
                                        <p:attrNameLst>
                                          <p:attrName>style.visibility</p:attrName>
                                        </p:attrNameLst>
                                      </p:cBhvr>
                                      <p:to>
                                        <p:strVal val="visible"/>
                                      </p:to>
                                    </p:set>
                                    <p:anim calcmode="lin" valueType="num">
                                      <p:cBhvr>
                                        <p:cTn id="31" dur="1000" fill="hold"/>
                                        <p:tgtEl>
                                          <p:spTgt spid="2">
                                            <p:txEl>
                                              <p:pRg st="2" end="2"/>
                                            </p:txEl>
                                          </p:spTgt>
                                        </p:tgtEl>
                                        <p:attrNameLst>
                                          <p:attrName>ppt_w</p:attrName>
                                        </p:attrNameLst>
                                      </p:cBhvr>
                                      <p:tavLst>
                                        <p:tav tm="0">
                                          <p:val>
                                            <p:fltVal val="0"/>
                                          </p:val>
                                        </p:tav>
                                        <p:tav tm="100000">
                                          <p:val>
                                            <p:strVal val="#ppt_w"/>
                                          </p:val>
                                        </p:tav>
                                      </p:tavLst>
                                    </p:anim>
                                    <p:anim calcmode="lin" valueType="num">
                                      <p:cBhvr>
                                        <p:cTn id="32" dur="1000" fill="hold"/>
                                        <p:tgtEl>
                                          <p:spTgt spid="2">
                                            <p:txEl>
                                              <p:pRg st="2" end="2"/>
                                            </p:txEl>
                                          </p:spTgt>
                                        </p:tgtEl>
                                        <p:attrNameLst>
                                          <p:attrName>ppt_h</p:attrName>
                                        </p:attrNameLst>
                                      </p:cBhvr>
                                      <p:tavLst>
                                        <p:tav tm="0">
                                          <p:val>
                                            <p:fltVal val="0"/>
                                          </p:val>
                                        </p:tav>
                                        <p:tav tm="100000">
                                          <p:val>
                                            <p:strVal val="#ppt_h"/>
                                          </p:val>
                                        </p:tav>
                                      </p:tavLst>
                                    </p:anim>
                                    <p:anim calcmode="lin" valueType="num">
                                      <p:cBhvr>
                                        <p:cTn id="33" dur="1000" fill="hold"/>
                                        <p:tgtEl>
                                          <p:spTgt spid="2">
                                            <p:txEl>
                                              <p:pRg st="2" end="2"/>
                                            </p:txEl>
                                          </p:spTgt>
                                        </p:tgtEl>
                                        <p:attrNameLst>
                                          <p:attrName>style.rotation</p:attrName>
                                        </p:attrNameLst>
                                      </p:cBhvr>
                                      <p:tavLst>
                                        <p:tav tm="0">
                                          <p:val>
                                            <p:fltVal val="90"/>
                                          </p:val>
                                        </p:tav>
                                        <p:tav tm="100000">
                                          <p:val>
                                            <p:fltVal val="0"/>
                                          </p:val>
                                        </p:tav>
                                      </p:tavLst>
                                    </p:anim>
                                    <p:animEffect transition="in" filter="fade">
                                      <p:cBhvr>
                                        <p:cTn id="34" dur="1000"/>
                                        <p:tgtEl>
                                          <p:spTgt spid="2">
                                            <p:txEl>
                                              <p:pRg st="2" end="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nodeType="clickEffect">
                                  <p:stCondLst>
                                    <p:cond delay="0"/>
                                  </p:stCondLst>
                                  <p:childTnLst>
                                    <p:set>
                                      <p:cBhvr>
                                        <p:cTn id="38" dur="1" fill="hold">
                                          <p:stCondLst>
                                            <p:cond delay="0"/>
                                          </p:stCondLst>
                                        </p:cTn>
                                        <p:tgtEl>
                                          <p:spTgt spid="2">
                                            <p:txEl>
                                              <p:pRg st="3" end="3"/>
                                            </p:txEl>
                                          </p:spTgt>
                                        </p:tgtEl>
                                        <p:attrNameLst>
                                          <p:attrName>style.visibility</p:attrName>
                                        </p:attrNameLst>
                                      </p:cBhvr>
                                      <p:to>
                                        <p:strVal val="visible"/>
                                      </p:to>
                                    </p:set>
                                    <p:anim calcmode="lin" valueType="num">
                                      <p:cBhvr>
                                        <p:cTn id="39" dur="1000" fill="hold"/>
                                        <p:tgtEl>
                                          <p:spTgt spid="2">
                                            <p:txEl>
                                              <p:pRg st="3" end="3"/>
                                            </p:txEl>
                                          </p:spTgt>
                                        </p:tgtEl>
                                        <p:attrNameLst>
                                          <p:attrName>ppt_w</p:attrName>
                                        </p:attrNameLst>
                                      </p:cBhvr>
                                      <p:tavLst>
                                        <p:tav tm="0">
                                          <p:val>
                                            <p:fltVal val="0"/>
                                          </p:val>
                                        </p:tav>
                                        <p:tav tm="100000">
                                          <p:val>
                                            <p:strVal val="#ppt_w"/>
                                          </p:val>
                                        </p:tav>
                                      </p:tavLst>
                                    </p:anim>
                                    <p:anim calcmode="lin" valueType="num">
                                      <p:cBhvr>
                                        <p:cTn id="40" dur="1000" fill="hold"/>
                                        <p:tgtEl>
                                          <p:spTgt spid="2">
                                            <p:txEl>
                                              <p:pRg st="3" end="3"/>
                                            </p:txEl>
                                          </p:spTgt>
                                        </p:tgtEl>
                                        <p:attrNameLst>
                                          <p:attrName>ppt_h</p:attrName>
                                        </p:attrNameLst>
                                      </p:cBhvr>
                                      <p:tavLst>
                                        <p:tav tm="0">
                                          <p:val>
                                            <p:fltVal val="0"/>
                                          </p:val>
                                        </p:tav>
                                        <p:tav tm="100000">
                                          <p:val>
                                            <p:strVal val="#ppt_h"/>
                                          </p:val>
                                        </p:tav>
                                      </p:tavLst>
                                    </p:anim>
                                    <p:anim calcmode="lin" valueType="num">
                                      <p:cBhvr>
                                        <p:cTn id="41" dur="1000" fill="hold"/>
                                        <p:tgtEl>
                                          <p:spTgt spid="2">
                                            <p:txEl>
                                              <p:pRg st="3" end="3"/>
                                            </p:txEl>
                                          </p:spTgt>
                                        </p:tgtEl>
                                        <p:attrNameLst>
                                          <p:attrName>style.rotation</p:attrName>
                                        </p:attrNameLst>
                                      </p:cBhvr>
                                      <p:tavLst>
                                        <p:tav tm="0">
                                          <p:val>
                                            <p:fltVal val="90"/>
                                          </p:val>
                                        </p:tav>
                                        <p:tav tm="100000">
                                          <p:val>
                                            <p:fltVal val="0"/>
                                          </p:val>
                                        </p:tav>
                                      </p:tavLst>
                                    </p:anim>
                                    <p:animEffect transition="in" filter="fade">
                                      <p:cBhvr>
                                        <p:cTn id="42" dur="1000"/>
                                        <p:tgtEl>
                                          <p:spTgt spid="2">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6" presetClass="entr" presetSubtype="0" fill="hold" nodeType="click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wipe(down)">
                                      <p:cBhvr>
                                        <p:cTn id="47" dur="580">
                                          <p:stCondLst>
                                            <p:cond delay="0"/>
                                          </p:stCondLst>
                                        </p:cTn>
                                        <p:tgtEl>
                                          <p:spTgt spid="6"/>
                                        </p:tgtEl>
                                      </p:cBhvr>
                                    </p:animEffect>
                                    <p:anim calcmode="lin" valueType="num">
                                      <p:cBhvr>
                                        <p:cTn id="4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53" dur="26">
                                          <p:stCondLst>
                                            <p:cond delay="650"/>
                                          </p:stCondLst>
                                        </p:cTn>
                                        <p:tgtEl>
                                          <p:spTgt spid="6"/>
                                        </p:tgtEl>
                                      </p:cBhvr>
                                      <p:to x="100000" y="60000"/>
                                    </p:animScale>
                                    <p:animScale>
                                      <p:cBhvr>
                                        <p:cTn id="54" dur="166" decel="50000">
                                          <p:stCondLst>
                                            <p:cond delay="676"/>
                                          </p:stCondLst>
                                        </p:cTn>
                                        <p:tgtEl>
                                          <p:spTgt spid="6"/>
                                        </p:tgtEl>
                                      </p:cBhvr>
                                      <p:to x="100000" y="100000"/>
                                    </p:animScale>
                                    <p:animScale>
                                      <p:cBhvr>
                                        <p:cTn id="55" dur="26">
                                          <p:stCondLst>
                                            <p:cond delay="1312"/>
                                          </p:stCondLst>
                                        </p:cTn>
                                        <p:tgtEl>
                                          <p:spTgt spid="6"/>
                                        </p:tgtEl>
                                      </p:cBhvr>
                                      <p:to x="100000" y="80000"/>
                                    </p:animScale>
                                    <p:animScale>
                                      <p:cBhvr>
                                        <p:cTn id="56" dur="166" decel="50000">
                                          <p:stCondLst>
                                            <p:cond delay="1338"/>
                                          </p:stCondLst>
                                        </p:cTn>
                                        <p:tgtEl>
                                          <p:spTgt spid="6"/>
                                        </p:tgtEl>
                                      </p:cBhvr>
                                      <p:to x="100000" y="100000"/>
                                    </p:animScale>
                                    <p:animScale>
                                      <p:cBhvr>
                                        <p:cTn id="57" dur="26">
                                          <p:stCondLst>
                                            <p:cond delay="1642"/>
                                          </p:stCondLst>
                                        </p:cTn>
                                        <p:tgtEl>
                                          <p:spTgt spid="6"/>
                                        </p:tgtEl>
                                      </p:cBhvr>
                                      <p:to x="100000" y="90000"/>
                                    </p:animScale>
                                    <p:animScale>
                                      <p:cBhvr>
                                        <p:cTn id="58" dur="166" decel="50000">
                                          <p:stCondLst>
                                            <p:cond delay="1668"/>
                                          </p:stCondLst>
                                        </p:cTn>
                                        <p:tgtEl>
                                          <p:spTgt spid="6"/>
                                        </p:tgtEl>
                                      </p:cBhvr>
                                      <p:to x="100000" y="100000"/>
                                    </p:animScale>
                                    <p:animScale>
                                      <p:cBhvr>
                                        <p:cTn id="59" dur="26">
                                          <p:stCondLst>
                                            <p:cond delay="1808"/>
                                          </p:stCondLst>
                                        </p:cTn>
                                        <p:tgtEl>
                                          <p:spTgt spid="6"/>
                                        </p:tgtEl>
                                      </p:cBhvr>
                                      <p:to x="100000" y="95000"/>
                                    </p:animScale>
                                    <p:animScale>
                                      <p:cBhvr>
                                        <p:cTn id="60"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628110" y="1711325"/>
            <a:ext cx="5289698" cy="4351338"/>
          </a:xfrm>
        </p:spPr>
        <p:txBody>
          <a:bodyPr>
            <a:normAutofit/>
          </a:bodyPr>
          <a:lstStyle/>
          <a:p>
            <a:pPr marL="0" indent="0">
              <a:buNone/>
            </a:pPr>
            <a:r>
              <a:rPr lang="mr-IN" dirty="0"/>
              <a:t>काही वेळा पाऊस देणाऱ्या ढगांतून खाली आलेले पाणी पावसाच्या स्वरूपात जमिनीवर न पडता जमिनीकडील उष्ण तापमानामुळे त्याची परत वाफ होऊन ती त्या ढगांतच सामावली जाते. परिणामी त्या ढगांत वाफेचा अधिक साठा होतो. शीघ्र संघनन क्रियेमुळे अचानकपणे एखाद्या विशिष्ट व लहान अशा भूभागावर सुमारे 100 मिलिमीटर प्रतितास किंवा त्यापेक्षा अधिक प्रमाणात पाऊस पडतो याला ढगफुटी म्हणतात.</a:t>
            </a:r>
            <a:endParaRPr lang="en-IN" dirty="0"/>
          </a:p>
        </p:txBody>
      </p:sp>
      <p:pic>
        <p:nvPicPr>
          <p:cNvPr id="6" name="Content Placeholder 5">
            <a:extLst>
              <a:ext uri="{FF2B5EF4-FFF2-40B4-BE49-F238E27FC236}">
                <a16:creationId xmlns:a16="http://schemas.microsoft.com/office/drawing/2014/main" id="{F2A4E074-D1FE-4CD4-84E1-1C48ADB5B5F4}"/>
              </a:ext>
            </a:extLst>
          </p:cNvPr>
          <p:cNvPicPr>
            <a:picLocks noGrp="1" noChangeAspect="1"/>
          </p:cNvPicPr>
          <p:nvPr>
            <p:ph idx="10"/>
          </p:nvPr>
        </p:nvPicPr>
        <p:blipFill>
          <a:blip r:embed="rId2"/>
          <a:stretch>
            <a:fillRect/>
          </a:stretch>
        </p:blipFill>
        <p:spPr>
          <a:xfrm>
            <a:off x="6759575" y="2399308"/>
            <a:ext cx="5289550" cy="2975371"/>
          </a:xfrm>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a:xfrm>
            <a:off x="313660" y="244475"/>
            <a:ext cx="10515600" cy="625475"/>
          </a:xfrm>
        </p:spPr>
        <p:txBody>
          <a:bodyPr>
            <a:normAutofit fontScale="90000"/>
          </a:bodyPr>
          <a:lstStyle/>
          <a:p>
            <a:r>
              <a:rPr lang="mr-IN" dirty="0"/>
              <a:t>ढगफुटी (</a:t>
            </a:r>
            <a:r>
              <a:rPr lang="en-IN" dirty="0"/>
              <a:t>Cloudburst)</a:t>
            </a:r>
          </a:p>
        </p:txBody>
      </p:sp>
    </p:spTree>
    <p:extLst>
      <p:ext uri="{BB962C8B-B14F-4D97-AF65-F5344CB8AC3E}">
        <p14:creationId xmlns:p14="http://schemas.microsoft.com/office/powerpoint/2010/main" val="24838431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barn(inVertical)">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199485" y="1631156"/>
            <a:ext cx="5289698" cy="4351338"/>
          </a:xfrm>
        </p:spPr>
        <p:txBody>
          <a:bodyPr/>
          <a:lstStyle/>
          <a:p>
            <a:r>
              <a:rPr lang="mr-IN" dirty="0"/>
              <a:t>पूर हे सर्वसाधारणपणे कोरडे असणा </a:t>
            </a:r>
            <a:r>
              <a:rPr lang="en-IN" dirty="0"/>
              <a:t>land</a:t>
            </a:r>
            <a:r>
              <a:rPr lang="mr-IN" dirty="0"/>
              <a:t>्या पाण्यावर वाहून जाते. मुसळधार पाऊस पडण्याच्या वेळी, समुद्राच्या लाटा किना ,्यावर येताना, बर्फ द्रुतगतीने वितळल्यावर किंवा धरणे किंवा कुंड खंडित झाल्यावर पूर येऊ शकतात. ... पूर काही मिनिटांत किंवा दीर्घ कालावधीत उद्भवू शकतो आणि हे दिवस, आठवडे किंवा जास्त काळ टिकू शकेल.</a:t>
            </a:r>
            <a:endParaRPr lang="en-IN" dirty="0"/>
          </a:p>
        </p:txBody>
      </p:sp>
      <p:pic>
        <p:nvPicPr>
          <p:cNvPr id="6" name="Content Placeholder 5">
            <a:extLst>
              <a:ext uri="{FF2B5EF4-FFF2-40B4-BE49-F238E27FC236}">
                <a16:creationId xmlns:a16="http://schemas.microsoft.com/office/drawing/2014/main" id="{381FB799-FCCD-491A-A0CE-7CAE5E48CC1F}"/>
              </a:ext>
            </a:extLst>
          </p:cNvPr>
          <p:cNvPicPr>
            <a:picLocks noGrp="1" noChangeAspect="1"/>
          </p:cNvPicPr>
          <p:nvPr>
            <p:ph idx="10"/>
          </p:nvPr>
        </p:nvPicPr>
        <p:blipFill>
          <a:blip r:embed="rId2"/>
          <a:stretch>
            <a:fillRect/>
          </a:stretch>
        </p:blipFill>
        <p:spPr>
          <a:xfrm>
            <a:off x="6589712" y="910431"/>
            <a:ext cx="3667125" cy="2447925"/>
          </a:xfrm>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a:xfrm>
            <a:off x="431283" y="250031"/>
            <a:ext cx="10515600" cy="625475"/>
          </a:xfrm>
        </p:spPr>
        <p:txBody>
          <a:bodyPr>
            <a:normAutofit fontScale="90000"/>
          </a:bodyPr>
          <a:lstStyle/>
          <a:p>
            <a:r>
              <a:rPr lang="mr-IN" dirty="0"/>
              <a:t>महापूर</a:t>
            </a:r>
            <a:r>
              <a:rPr lang="en-IN" dirty="0"/>
              <a:t>(FLOOD)</a:t>
            </a:r>
          </a:p>
        </p:txBody>
      </p:sp>
      <p:pic>
        <p:nvPicPr>
          <p:cNvPr id="8" name="Picture 7">
            <a:extLst>
              <a:ext uri="{FF2B5EF4-FFF2-40B4-BE49-F238E27FC236}">
                <a16:creationId xmlns:a16="http://schemas.microsoft.com/office/drawing/2014/main" id="{204D3406-D164-493E-B78E-C1EA03B21A0F}"/>
              </a:ext>
            </a:extLst>
          </p:cNvPr>
          <p:cNvPicPr>
            <a:picLocks noChangeAspect="1"/>
          </p:cNvPicPr>
          <p:nvPr/>
        </p:nvPicPr>
        <p:blipFill>
          <a:blip r:embed="rId3"/>
          <a:stretch>
            <a:fillRect/>
          </a:stretch>
        </p:blipFill>
        <p:spPr>
          <a:xfrm>
            <a:off x="7905749" y="3624262"/>
            <a:ext cx="3552825" cy="2664619"/>
          </a:xfrm>
          <a:prstGeom prst="rect">
            <a:avLst/>
          </a:prstGeom>
        </p:spPr>
      </p:pic>
    </p:spTree>
    <p:extLst>
      <p:ext uri="{BB962C8B-B14F-4D97-AF65-F5344CB8AC3E}">
        <p14:creationId xmlns:p14="http://schemas.microsoft.com/office/powerpoint/2010/main" val="2678912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additive="base">
                                        <p:cTn id="14"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580485" y="1307306"/>
            <a:ext cx="5289698" cy="4910138"/>
          </a:xfrm>
        </p:spPr>
        <p:txBody>
          <a:bodyPr>
            <a:noAutofit/>
          </a:bodyPr>
          <a:lstStyle/>
          <a:p>
            <a:r>
              <a:rPr lang="mr-IN" sz="3200" dirty="0"/>
              <a:t>1. डोंगराळ प्रदेशांत लहान धरणे बांधणे. </a:t>
            </a:r>
            <a:endParaRPr lang="en-IN" sz="3200" dirty="0"/>
          </a:p>
          <a:p>
            <a:r>
              <a:rPr lang="mr-IN" sz="3200" dirty="0"/>
              <a:t>2. पाझर तलावाची निर्मिती करणे. </a:t>
            </a:r>
            <a:endParaRPr lang="en-IN" sz="3200" dirty="0"/>
          </a:p>
          <a:p>
            <a:r>
              <a:rPr lang="mr-IN" sz="3200" dirty="0"/>
              <a:t>3. नद्यांचे पात्र कृत्रिमरीत्या सरळ करणे. </a:t>
            </a:r>
            <a:endParaRPr lang="en-IN" sz="3200" dirty="0"/>
          </a:p>
          <a:p>
            <a:r>
              <a:rPr lang="mr-IN" sz="3200" dirty="0"/>
              <a:t>4. नवीन जंगल लागवड करणे. </a:t>
            </a:r>
            <a:endParaRPr lang="en-IN" sz="3200" dirty="0"/>
          </a:p>
          <a:p>
            <a:r>
              <a:rPr lang="mr-IN" sz="3200" dirty="0"/>
              <a:t>5. नद्या जोडणे.</a:t>
            </a:r>
            <a:endParaRPr lang="en-IN" sz="3200" dirty="0"/>
          </a:p>
        </p:txBody>
      </p:sp>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p:txBody>
          <a:bodyPr>
            <a:normAutofit fontScale="90000"/>
          </a:bodyPr>
          <a:lstStyle/>
          <a:p>
            <a:r>
              <a:rPr lang="mr-IN" dirty="0"/>
              <a:t>महापुरावर संरक्षणात्मक उपाययोजना</a:t>
            </a:r>
            <a:endParaRPr lang="en-IN" dirty="0"/>
          </a:p>
        </p:txBody>
      </p:sp>
      <p:pic>
        <p:nvPicPr>
          <p:cNvPr id="6" name="Picture 5">
            <a:extLst>
              <a:ext uri="{FF2B5EF4-FFF2-40B4-BE49-F238E27FC236}">
                <a16:creationId xmlns:a16="http://schemas.microsoft.com/office/drawing/2014/main" id="{40495DDB-EC02-4D63-BC25-777C9C889492}"/>
              </a:ext>
            </a:extLst>
          </p:cNvPr>
          <p:cNvPicPr>
            <a:picLocks noChangeAspect="1"/>
          </p:cNvPicPr>
          <p:nvPr/>
        </p:nvPicPr>
        <p:blipFill>
          <a:blip r:embed="rId2"/>
          <a:stretch>
            <a:fillRect/>
          </a:stretch>
        </p:blipFill>
        <p:spPr>
          <a:xfrm>
            <a:off x="7286625" y="1524000"/>
            <a:ext cx="3810000" cy="3810000"/>
          </a:xfrm>
          <a:prstGeom prst="rect">
            <a:avLst/>
          </a:prstGeom>
        </p:spPr>
      </p:pic>
    </p:spTree>
    <p:extLst>
      <p:ext uri="{BB962C8B-B14F-4D97-AF65-F5344CB8AC3E}">
        <p14:creationId xmlns:p14="http://schemas.microsoft.com/office/powerpoint/2010/main" val="4170100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4"/>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6" presetClass="emph" presetSubtype="0" fill="hold" nodeType="clickEffect">
                                  <p:stCondLst>
                                    <p:cond delay="0"/>
                                  </p:stCondLst>
                                  <p:childTnLst>
                                    <p:animScale>
                                      <p:cBhvr>
                                        <p:cTn id="10" dur="2000" fill="hold"/>
                                        <p:tgtEl>
                                          <p:spTgt spid="2">
                                            <p:txEl>
                                              <p:pRg st="0" end="0"/>
                                            </p:txEl>
                                          </p:spTgt>
                                        </p:tgtEl>
                                      </p:cBhvr>
                                      <p:by x="150000" y="150000"/>
                                    </p:animScale>
                                  </p:childTnLst>
                                </p:cTn>
                              </p:par>
                              <p:par>
                                <p:cTn id="11" presetID="6" presetClass="emph" presetSubtype="0" fill="hold" nodeType="withEffect">
                                  <p:stCondLst>
                                    <p:cond delay="0"/>
                                  </p:stCondLst>
                                  <p:childTnLst>
                                    <p:animScale>
                                      <p:cBhvr>
                                        <p:cTn id="12" dur="2000" fill="hold"/>
                                        <p:tgtEl>
                                          <p:spTgt spid="2">
                                            <p:txEl>
                                              <p:pRg st="1" end="1"/>
                                            </p:txEl>
                                          </p:spTgt>
                                        </p:tgtEl>
                                      </p:cBhvr>
                                      <p:by x="150000" y="150000"/>
                                    </p:animScale>
                                  </p:childTnLst>
                                </p:cTn>
                              </p:par>
                              <p:par>
                                <p:cTn id="13" presetID="6" presetClass="emph" presetSubtype="0" fill="hold" nodeType="withEffect">
                                  <p:stCondLst>
                                    <p:cond delay="0"/>
                                  </p:stCondLst>
                                  <p:childTnLst>
                                    <p:animScale>
                                      <p:cBhvr>
                                        <p:cTn id="14" dur="2000" fill="hold"/>
                                        <p:tgtEl>
                                          <p:spTgt spid="2">
                                            <p:txEl>
                                              <p:pRg st="2" end="2"/>
                                            </p:txEl>
                                          </p:spTgt>
                                        </p:tgtEl>
                                      </p:cBhvr>
                                      <p:by x="150000" y="150000"/>
                                    </p:animScale>
                                  </p:childTnLst>
                                </p:cTn>
                              </p:par>
                              <p:par>
                                <p:cTn id="15" presetID="6" presetClass="emph" presetSubtype="0" fill="hold" nodeType="withEffect">
                                  <p:stCondLst>
                                    <p:cond delay="0"/>
                                  </p:stCondLst>
                                  <p:childTnLst>
                                    <p:animScale>
                                      <p:cBhvr>
                                        <p:cTn id="16" dur="2000" fill="hold"/>
                                        <p:tgtEl>
                                          <p:spTgt spid="2">
                                            <p:txEl>
                                              <p:pRg st="3" end="3"/>
                                            </p:txEl>
                                          </p:spTgt>
                                        </p:tgtEl>
                                      </p:cBhvr>
                                      <p:by x="150000" y="150000"/>
                                    </p:animScale>
                                  </p:childTnLst>
                                </p:cTn>
                              </p:par>
                              <p:par>
                                <p:cTn id="17" presetID="6" presetClass="emph" presetSubtype="0" fill="hold" nodeType="withEffect">
                                  <p:stCondLst>
                                    <p:cond delay="0"/>
                                  </p:stCondLst>
                                  <p:childTnLst>
                                    <p:animScale>
                                      <p:cBhvr>
                                        <p:cTn id="18" dur="2000" fill="hold"/>
                                        <p:tgtEl>
                                          <p:spTgt spid="2">
                                            <p:txEl>
                                              <p:pRg st="4" end="4"/>
                                            </p:txEl>
                                          </p:spTgt>
                                        </p:tgtEl>
                                      </p:cBhvr>
                                      <p:by x="150000" y="150000"/>
                                    </p:animScale>
                                  </p:childTnLst>
                                </p:cTn>
                              </p:par>
                            </p:childTnLst>
                          </p:cTn>
                        </p:par>
                      </p:childTnLst>
                    </p:cTn>
                  </p:par>
                  <p:par>
                    <p:cTn id="19" fill="hold">
                      <p:stCondLst>
                        <p:cond delay="indefinite"/>
                      </p:stCondLst>
                      <p:childTnLst>
                        <p:par>
                          <p:cTn id="20" fill="hold">
                            <p:stCondLst>
                              <p:cond delay="0"/>
                            </p:stCondLst>
                            <p:childTnLst>
                              <p:par>
                                <p:cTn id="21" presetID="26" presetClass="emph" presetSubtype="0" fill="hold" nodeType="clickEffect">
                                  <p:stCondLst>
                                    <p:cond delay="0"/>
                                  </p:stCondLst>
                                  <p:childTnLst>
                                    <p:animEffect transition="out" filter="fade">
                                      <p:cBhvr>
                                        <p:cTn id="22" dur="500" tmFilter="0, 0; .2, .5; .8, .5; 1, 0"/>
                                        <p:tgtEl>
                                          <p:spTgt spid="6"/>
                                        </p:tgtEl>
                                      </p:cBhvr>
                                    </p:animEffect>
                                    <p:animScale>
                                      <p:cBhvr>
                                        <p:cTn id="23"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527027" y="1190625"/>
            <a:ext cx="5289698" cy="5062538"/>
          </a:xfrm>
        </p:spPr>
        <p:txBody>
          <a:bodyPr>
            <a:normAutofit lnSpcReduction="10000"/>
          </a:bodyPr>
          <a:lstStyle/>
          <a:p>
            <a:r>
              <a:rPr lang="mr-IN" dirty="0"/>
              <a:t>वीज कडाडत असताना काय दक्षता घ्याल? </a:t>
            </a:r>
            <a:endParaRPr lang="en-IN" dirty="0"/>
          </a:p>
          <a:p>
            <a:r>
              <a:rPr lang="mr-IN" dirty="0"/>
              <a:t>1. मैदानात, झाडाखाली उभे राहू नका तसेच उंच ठिकाणी, झाडावर चढू नका. </a:t>
            </a:r>
            <a:endParaRPr lang="en-IN" dirty="0"/>
          </a:p>
          <a:p>
            <a:r>
              <a:rPr lang="mr-IN" dirty="0"/>
              <a:t>2. विजेचा खांब, टेलिफोनचा खांब, टॉवर इत्यादींजवळ उभे राहू नका. </a:t>
            </a:r>
            <a:endParaRPr lang="en-IN" dirty="0"/>
          </a:p>
          <a:p>
            <a:r>
              <a:rPr lang="mr-IN" dirty="0"/>
              <a:t>3. गाव, शेत, आवार, बाग आणि घर यांच्याभोवतीच्या तारेच्या कंपाउंडला टेकू नका. </a:t>
            </a:r>
            <a:endParaRPr lang="en-IN" dirty="0"/>
          </a:p>
          <a:p>
            <a:r>
              <a:rPr lang="mr-IN" dirty="0"/>
              <a:t>4. दुचाकी वाहन, सायकल, ट्रॅक्टर, नौका यांवर असाल, तर तात्काळ उतरून सुरक्षित ठिकाणी जा. </a:t>
            </a:r>
            <a:endParaRPr lang="en-IN" dirty="0"/>
          </a:p>
        </p:txBody>
      </p:sp>
      <p:pic>
        <p:nvPicPr>
          <p:cNvPr id="6" name="Content Placeholder 5">
            <a:extLst>
              <a:ext uri="{FF2B5EF4-FFF2-40B4-BE49-F238E27FC236}">
                <a16:creationId xmlns:a16="http://schemas.microsoft.com/office/drawing/2014/main" id="{4589663D-6653-4EA6-ACB6-7CD5B8C7AACF}"/>
              </a:ext>
            </a:extLst>
          </p:cNvPr>
          <p:cNvPicPr>
            <a:picLocks noGrp="1" noChangeAspect="1"/>
          </p:cNvPicPr>
          <p:nvPr>
            <p:ph idx="10"/>
          </p:nvPr>
        </p:nvPicPr>
        <p:blipFill>
          <a:blip r:embed="rId2"/>
          <a:stretch>
            <a:fillRect/>
          </a:stretch>
        </p:blipFill>
        <p:spPr>
          <a:xfrm>
            <a:off x="6816725" y="1347787"/>
            <a:ext cx="5289550" cy="4162425"/>
          </a:xfrm>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p:txBody>
          <a:bodyPr>
            <a:normAutofit fontScale="90000"/>
          </a:bodyPr>
          <a:lstStyle/>
          <a:p>
            <a:r>
              <a:rPr lang="mr-IN" dirty="0"/>
              <a:t>वीज पडणे (</a:t>
            </a:r>
            <a:r>
              <a:rPr lang="en-IN" dirty="0"/>
              <a:t>Lightning)</a:t>
            </a:r>
          </a:p>
        </p:txBody>
      </p:sp>
    </p:spTree>
    <p:extLst>
      <p:ext uri="{BB962C8B-B14F-4D97-AF65-F5344CB8AC3E}">
        <p14:creationId xmlns:p14="http://schemas.microsoft.com/office/powerpoint/2010/main" val="3207336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grpId="0" nodeType="clickEffect">
                                  <p:stCondLst>
                                    <p:cond delay="0"/>
                                  </p:stCondLst>
                                  <p:iterate type="lt">
                                    <p:tmPct val="4000"/>
                                  </p:iterate>
                                  <p:childTnLst>
                                    <p:set>
                                      <p:cBhvr override="childStyle">
                                        <p:cTn id="6" dur="500" fill="hold"/>
                                        <p:tgtEl>
                                          <p:spTgt spid="4"/>
                                        </p:tgtEl>
                                        <p:attrNameLst>
                                          <p:attrName>style.color</p:attrName>
                                        </p:attrNameLst>
                                      </p:cBhvr>
                                      <p:to>
                                        <p:clrVal>
                                          <a:schemeClr val="accent2"/>
                                        </p:clrVal>
                                      </p:to>
                                    </p:set>
                                    <p:set>
                                      <p:cBhvr>
                                        <p:cTn id="7" dur="500" fill="hold"/>
                                        <p:tgtEl>
                                          <p:spTgt spid="4"/>
                                        </p:tgtEl>
                                        <p:attrNameLst>
                                          <p:attrName>fillcolor</p:attrName>
                                        </p:attrNameLst>
                                      </p:cBhvr>
                                      <p:to>
                                        <p:clrVal>
                                          <a:schemeClr val="accent2"/>
                                        </p:clrVal>
                                      </p:to>
                                    </p:set>
                                    <p:set>
                                      <p:cBhvr>
                                        <p:cTn id="8" dur="500" fill="hold"/>
                                        <p:tgtEl>
                                          <p:spTgt spid="4"/>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32" presetClass="emph" presetSubtype="0" fill="hold" nodeType="clickEffect">
                                  <p:stCondLst>
                                    <p:cond delay="0"/>
                                  </p:stCondLst>
                                  <p:childTnLst>
                                    <p:animRot by="120000">
                                      <p:cBhvr>
                                        <p:cTn id="12" dur="100" fill="hold">
                                          <p:stCondLst>
                                            <p:cond delay="0"/>
                                          </p:stCondLst>
                                        </p:cTn>
                                        <p:tgtEl>
                                          <p:spTgt spid="2">
                                            <p:txEl>
                                              <p:pRg st="0" end="0"/>
                                            </p:txEl>
                                          </p:spTgt>
                                        </p:tgtEl>
                                        <p:attrNameLst>
                                          <p:attrName>r</p:attrName>
                                        </p:attrNameLst>
                                      </p:cBhvr>
                                    </p:animRot>
                                    <p:animRot by="-240000">
                                      <p:cBhvr>
                                        <p:cTn id="13" dur="200" fill="hold">
                                          <p:stCondLst>
                                            <p:cond delay="200"/>
                                          </p:stCondLst>
                                        </p:cTn>
                                        <p:tgtEl>
                                          <p:spTgt spid="2">
                                            <p:txEl>
                                              <p:pRg st="0" end="0"/>
                                            </p:txEl>
                                          </p:spTgt>
                                        </p:tgtEl>
                                        <p:attrNameLst>
                                          <p:attrName>r</p:attrName>
                                        </p:attrNameLst>
                                      </p:cBhvr>
                                    </p:animRot>
                                    <p:animRot by="240000">
                                      <p:cBhvr>
                                        <p:cTn id="14" dur="200" fill="hold">
                                          <p:stCondLst>
                                            <p:cond delay="400"/>
                                          </p:stCondLst>
                                        </p:cTn>
                                        <p:tgtEl>
                                          <p:spTgt spid="2">
                                            <p:txEl>
                                              <p:pRg st="0" end="0"/>
                                            </p:txEl>
                                          </p:spTgt>
                                        </p:tgtEl>
                                        <p:attrNameLst>
                                          <p:attrName>r</p:attrName>
                                        </p:attrNameLst>
                                      </p:cBhvr>
                                    </p:animRot>
                                    <p:animRot by="-240000">
                                      <p:cBhvr>
                                        <p:cTn id="15" dur="200" fill="hold">
                                          <p:stCondLst>
                                            <p:cond delay="600"/>
                                          </p:stCondLst>
                                        </p:cTn>
                                        <p:tgtEl>
                                          <p:spTgt spid="2">
                                            <p:txEl>
                                              <p:pRg st="0" end="0"/>
                                            </p:txEl>
                                          </p:spTgt>
                                        </p:tgtEl>
                                        <p:attrNameLst>
                                          <p:attrName>r</p:attrName>
                                        </p:attrNameLst>
                                      </p:cBhvr>
                                    </p:animRot>
                                    <p:animRot by="120000">
                                      <p:cBhvr>
                                        <p:cTn id="16" dur="200" fill="hold">
                                          <p:stCondLst>
                                            <p:cond delay="800"/>
                                          </p:stCondLst>
                                        </p:cTn>
                                        <p:tgtEl>
                                          <p:spTgt spid="2">
                                            <p:txEl>
                                              <p:pRg st="0" end="0"/>
                                            </p:txEl>
                                          </p:spTgt>
                                        </p:tgtEl>
                                        <p:attrNameLst>
                                          <p:attrName>r</p:attrName>
                                        </p:attrNameLst>
                                      </p:cBhvr>
                                    </p:animRot>
                                  </p:childTnLst>
                                </p:cTn>
                              </p:par>
                              <p:par>
                                <p:cTn id="17" presetID="32" presetClass="emph" presetSubtype="0" fill="hold" nodeType="withEffect">
                                  <p:stCondLst>
                                    <p:cond delay="0"/>
                                  </p:stCondLst>
                                  <p:childTnLst>
                                    <p:animRot by="120000">
                                      <p:cBhvr>
                                        <p:cTn id="18" dur="100" fill="hold">
                                          <p:stCondLst>
                                            <p:cond delay="0"/>
                                          </p:stCondLst>
                                        </p:cTn>
                                        <p:tgtEl>
                                          <p:spTgt spid="2">
                                            <p:txEl>
                                              <p:pRg st="1" end="1"/>
                                            </p:txEl>
                                          </p:spTgt>
                                        </p:tgtEl>
                                        <p:attrNameLst>
                                          <p:attrName>r</p:attrName>
                                        </p:attrNameLst>
                                      </p:cBhvr>
                                    </p:animRot>
                                    <p:animRot by="-240000">
                                      <p:cBhvr>
                                        <p:cTn id="19" dur="200" fill="hold">
                                          <p:stCondLst>
                                            <p:cond delay="200"/>
                                          </p:stCondLst>
                                        </p:cTn>
                                        <p:tgtEl>
                                          <p:spTgt spid="2">
                                            <p:txEl>
                                              <p:pRg st="1" end="1"/>
                                            </p:txEl>
                                          </p:spTgt>
                                        </p:tgtEl>
                                        <p:attrNameLst>
                                          <p:attrName>r</p:attrName>
                                        </p:attrNameLst>
                                      </p:cBhvr>
                                    </p:animRot>
                                    <p:animRot by="240000">
                                      <p:cBhvr>
                                        <p:cTn id="20" dur="200" fill="hold">
                                          <p:stCondLst>
                                            <p:cond delay="400"/>
                                          </p:stCondLst>
                                        </p:cTn>
                                        <p:tgtEl>
                                          <p:spTgt spid="2">
                                            <p:txEl>
                                              <p:pRg st="1" end="1"/>
                                            </p:txEl>
                                          </p:spTgt>
                                        </p:tgtEl>
                                        <p:attrNameLst>
                                          <p:attrName>r</p:attrName>
                                        </p:attrNameLst>
                                      </p:cBhvr>
                                    </p:animRot>
                                    <p:animRot by="-240000">
                                      <p:cBhvr>
                                        <p:cTn id="21" dur="200" fill="hold">
                                          <p:stCondLst>
                                            <p:cond delay="600"/>
                                          </p:stCondLst>
                                        </p:cTn>
                                        <p:tgtEl>
                                          <p:spTgt spid="2">
                                            <p:txEl>
                                              <p:pRg st="1" end="1"/>
                                            </p:txEl>
                                          </p:spTgt>
                                        </p:tgtEl>
                                        <p:attrNameLst>
                                          <p:attrName>r</p:attrName>
                                        </p:attrNameLst>
                                      </p:cBhvr>
                                    </p:animRot>
                                    <p:animRot by="120000">
                                      <p:cBhvr>
                                        <p:cTn id="22" dur="200" fill="hold">
                                          <p:stCondLst>
                                            <p:cond delay="800"/>
                                          </p:stCondLst>
                                        </p:cTn>
                                        <p:tgtEl>
                                          <p:spTgt spid="2">
                                            <p:txEl>
                                              <p:pRg st="1" end="1"/>
                                            </p:txEl>
                                          </p:spTgt>
                                        </p:tgtEl>
                                        <p:attrNameLst>
                                          <p:attrName>r</p:attrName>
                                        </p:attrNameLst>
                                      </p:cBhvr>
                                    </p:animRot>
                                  </p:childTnLst>
                                </p:cTn>
                              </p:par>
                              <p:par>
                                <p:cTn id="23" presetID="32" presetClass="emph" presetSubtype="0" fill="hold" nodeType="withEffect">
                                  <p:stCondLst>
                                    <p:cond delay="0"/>
                                  </p:stCondLst>
                                  <p:childTnLst>
                                    <p:animRot by="120000">
                                      <p:cBhvr>
                                        <p:cTn id="24" dur="100" fill="hold">
                                          <p:stCondLst>
                                            <p:cond delay="0"/>
                                          </p:stCondLst>
                                        </p:cTn>
                                        <p:tgtEl>
                                          <p:spTgt spid="2">
                                            <p:txEl>
                                              <p:pRg st="2" end="2"/>
                                            </p:txEl>
                                          </p:spTgt>
                                        </p:tgtEl>
                                        <p:attrNameLst>
                                          <p:attrName>r</p:attrName>
                                        </p:attrNameLst>
                                      </p:cBhvr>
                                    </p:animRot>
                                    <p:animRot by="-240000">
                                      <p:cBhvr>
                                        <p:cTn id="25" dur="200" fill="hold">
                                          <p:stCondLst>
                                            <p:cond delay="200"/>
                                          </p:stCondLst>
                                        </p:cTn>
                                        <p:tgtEl>
                                          <p:spTgt spid="2">
                                            <p:txEl>
                                              <p:pRg st="2" end="2"/>
                                            </p:txEl>
                                          </p:spTgt>
                                        </p:tgtEl>
                                        <p:attrNameLst>
                                          <p:attrName>r</p:attrName>
                                        </p:attrNameLst>
                                      </p:cBhvr>
                                    </p:animRot>
                                    <p:animRot by="240000">
                                      <p:cBhvr>
                                        <p:cTn id="26" dur="200" fill="hold">
                                          <p:stCondLst>
                                            <p:cond delay="400"/>
                                          </p:stCondLst>
                                        </p:cTn>
                                        <p:tgtEl>
                                          <p:spTgt spid="2">
                                            <p:txEl>
                                              <p:pRg st="2" end="2"/>
                                            </p:txEl>
                                          </p:spTgt>
                                        </p:tgtEl>
                                        <p:attrNameLst>
                                          <p:attrName>r</p:attrName>
                                        </p:attrNameLst>
                                      </p:cBhvr>
                                    </p:animRot>
                                    <p:animRot by="-240000">
                                      <p:cBhvr>
                                        <p:cTn id="27" dur="200" fill="hold">
                                          <p:stCondLst>
                                            <p:cond delay="600"/>
                                          </p:stCondLst>
                                        </p:cTn>
                                        <p:tgtEl>
                                          <p:spTgt spid="2">
                                            <p:txEl>
                                              <p:pRg st="2" end="2"/>
                                            </p:txEl>
                                          </p:spTgt>
                                        </p:tgtEl>
                                        <p:attrNameLst>
                                          <p:attrName>r</p:attrName>
                                        </p:attrNameLst>
                                      </p:cBhvr>
                                    </p:animRot>
                                    <p:animRot by="120000">
                                      <p:cBhvr>
                                        <p:cTn id="28" dur="200" fill="hold">
                                          <p:stCondLst>
                                            <p:cond delay="800"/>
                                          </p:stCondLst>
                                        </p:cTn>
                                        <p:tgtEl>
                                          <p:spTgt spid="2">
                                            <p:txEl>
                                              <p:pRg st="2" end="2"/>
                                            </p:txEl>
                                          </p:spTgt>
                                        </p:tgtEl>
                                        <p:attrNameLst>
                                          <p:attrName>r</p:attrName>
                                        </p:attrNameLst>
                                      </p:cBhvr>
                                    </p:animRot>
                                  </p:childTnLst>
                                </p:cTn>
                              </p:par>
                              <p:par>
                                <p:cTn id="29" presetID="32" presetClass="emph" presetSubtype="0" fill="hold" nodeType="withEffect">
                                  <p:stCondLst>
                                    <p:cond delay="0"/>
                                  </p:stCondLst>
                                  <p:childTnLst>
                                    <p:animRot by="120000">
                                      <p:cBhvr>
                                        <p:cTn id="30" dur="100" fill="hold">
                                          <p:stCondLst>
                                            <p:cond delay="0"/>
                                          </p:stCondLst>
                                        </p:cTn>
                                        <p:tgtEl>
                                          <p:spTgt spid="2">
                                            <p:txEl>
                                              <p:pRg st="3" end="3"/>
                                            </p:txEl>
                                          </p:spTgt>
                                        </p:tgtEl>
                                        <p:attrNameLst>
                                          <p:attrName>r</p:attrName>
                                        </p:attrNameLst>
                                      </p:cBhvr>
                                    </p:animRot>
                                    <p:animRot by="-240000">
                                      <p:cBhvr>
                                        <p:cTn id="31" dur="200" fill="hold">
                                          <p:stCondLst>
                                            <p:cond delay="200"/>
                                          </p:stCondLst>
                                        </p:cTn>
                                        <p:tgtEl>
                                          <p:spTgt spid="2">
                                            <p:txEl>
                                              <p:pRg st="3" end="3"/>
                                            </p:txEl>
                                          </p:spTgt>
                                        </p:tgtEl>
                                        <p:attrNameLst>
                                          <p:attrName>r</p:attrName>
                                        </p:attrNameLst>
                                      </p:cBhvr>
                                    </p:animRot>
                                    <p:animRot by="240000">
                                      <p:cBhvr>
                                        <p:cTn id="32" dur="200" fill="hold">
                                          <p:stCondLst>
                                            <p:cond delay="400"/>
                                          </p:stCondLst>
                                        </p:cTn>
                                        <p:tgtEl>
                                          <p:spTgt spid="2">
                                            <p:txEl>
                                              <p:pRg st="3" end="3"/>
                                            </p:txEl>
                                          </p:spTgt>
                                        </p:tgtEl>
                                        <p:attrNameLst>
                                          <p:attrName>r</p:attrName>
                                        </p:attrNameLst>
                                      </p:cBhvr>
                                    </p:animRot>
                                    <p:animRot by="-240000">
                                      <p:cBhvr>
                                        <p:cTn id="33" dur="200" fill="hold">
                                          <p:stCondLst>
                                            <p:cond delay="600"/>
                                          </p:stCondLst>
                                        </p:cTn>
                                        <p:tgtEl>
                                          <p:spTgt spid="2">
                                            <p:txEl>
                                              <p:pRg st="3" end="3"/>
                                            </p:txEl>
                                          </p:spTgt>
                                        </p:tgtEl>
                                        <p:attrNameLst>
                                          <p:attrName>r</p:attrName>
                                        </p:attrNameLst>
                                      </p:cBhvr>
                                    </p:animRot>
                                    <p:animRot by="120000">
                                      <p:cBhvr>
                                        <p:cTn id="34" dur="200" fill="hold">
                                          <p:stCondLst>
                                            <p:cond delay="800"/>
                                          </p:stCondLst>
                                        </p:cTn>
                                        <p:tgtEl>
                                          <p:spTgt spid="2">
                                            <p:txEl>
                                              <p:pRg st="3" end="3"/>
                                            </p:txEl>
                                          </p:spTgt>
                                        </p:tgtEl>
                                        <p:attrNameLst>
                                          <p:attrName>r</p:attrName>
                                        </p:attrNameLst>
                                      </p:cBhvr>
                                    </p:animRot>
                                  </p:childTnLst>
                                </p:cTn>
                              </p:par>
                              <p:par>
                                <p:cTn id="35" presetID="32" presetClass="emph" presetSubtype="0" fill="hold" nodeType="withEffect">
                                  <p:stCondLst>
                                    <p:cond delay="0"/>
                                  </p:stCondLst>
                                  <p:childTnLst>
                                    <p:animRot by="120000">
                                      <p:cBhvr>
                                        <p:cTn id="36" dur="100" fill="hold">
                                          <p:stCondLst>
                                            <p:cond delay="0"/>
                                          </p:stCondLst>
                                        </p:cTn>
                                        <p:tgtEl>
                                          <p:spTgt spid="2">
                                            <p:txEl>
                                              <p:pRg st="4" end="4"/>
                                            </p:txEl>
                                          </p:spTgt>
                                        </p:tgtEl>
                                        <p:attrNameLst>
                                          <p:attrName>r</p:attrName>
                                        </p:attrNameLst>
                                      </p:cBhvr>
                                    </p:animRot>
                                    <p:animRot by="-240000">
                                      <p:cBhvr>
                                        <p:cTn id="37" dur="200" fill="hold">
                                          <p:stCondLst>
                                            <p:cond delay="200"/>
                                          </p:stCondLst>
                                        </p:cTn>
                                        <p:tgtEl>
                                          <p:spTgt spid="2">
                                            <p:txEl>
                                              <p:pRg st="4" end="4"/>
                                            </p:txEl>
                                          </p:spTgt>
                                        </p:tgtEl>
                                        <p:attrNameLst>
                                          <p:attrName>r</p:attrName>
                                        </p:attrNameLst>
                                      </p:cBhvr>
                                    </p:animRot>
                                    <p:animRot by="240000">
                                      <p:cBhvr>
                                        <p:cTn id="38" dur="200" fill="hold">
                                          <p:stCondLst>
                                            <p:cond delay="400"/>
                                          </p:stCondLst>
                                        </p:cTn>
                                        <p:tgtEl>
                                          <p:spTgt spid="2">
                                            <p:txEl>
                                              <p:pRg st="4" end="4"/>
                                            </p:txEl>
                                          </p:spTgt>
                                        </p:tgtEl>
                                        <p:attrNameLst>
                                          <p:attrName>r</p:attrName>
                                        </p:attrNameLst>
                                      </p:cBhvr>
                                    </p:animRot>
                                    <p:animRot by="-240000">
                                      <p:cBhvr>
                                        <p:cTn id="39" dur="200" fill="hold">
                                          <p:stCondLst>
                                            <p:cond delay="600"/>
                                          </p:stCondLst>
                                        </p:cTn>
                                        <p:tgtEl>
                                          <p:spTgt spid="2">
                                            <p:txEl>
                                              <p:pRg st="4" end="4"/>
                                            </p:txEl>
                                          </p:spTgt>
                                        </p:tgtEl>
                                        <p:attrNameLst>
                                          <p:attrName>r</p:attrName>
                                        </p:attrNameLst>
                                      </p:cBhvr>
                                    </p:animRot>
                                    <p:animRot by="120000">
                                      <p:cBhvr>
                                        <p:cTn id="40" dur="200" fill="hold">
                                          <p:stCondLst>
                                            <p:cond delay="800"/>
                                          </p:stCondLst>
                                        </p:cTn>
                                        <p:tgtEl>
                                          <p:spTgt spid="2">
                                            <p:txEl>
                                              <p:pRg st="4" end="4"/>
                                            </p:txEl>
                                          </p:spTgt>
                                        </p:tgtEl>
                                        <p:attrNameLst>
                                          <p:attrName>r</p:attrName>
                                        </p:attrNameLst>
                                      </p:cBhvr>
                                    </p:animRot>
                                  </p:childTnLst>
                                </p:cTn>
                              </p:par>
                            </p:childTnLst>
                          </p:cTn>
                        </p:par>
                      </p:childTnLst>
                    </p:cTn>
                  </p:par>
                  <p:par>
                    <p:cTn id="41" fill="hold">
                      <p:stCondLst>
                        <p:cond delay="indefinite"/>
                      </p:stCondLst>
                      <p:childTnLst>
                        <p:par>
                          <p:cTn id="42" fill="hold">
                            <p:stCondLst>
                              <p:cond delay="0"/>
                            </p:stCondLst>
                            <p:childTnLst>
                              <p:par>
                                <p:cTn id="43" presetID="21" presetClass="emph" presetSubtype="0" fill="hold" nodeType="clickEffect">
                                  <p:stCondLst>
                                    <p:cond delay="0"/>
                                  </p:stCondLst>
                                  <p:childTnLst>
                                    <p:animClr clrSpc="hsl" dir="cw">
                                      <p:cBhvr override="childStyle">
                                        <p:cTn id="44" dur="500" fill="hold"/>
                                        <p:tgtEl>
                                          <p:spTgt spid="6"/>
                                        </p:tgtEl>
                                        <p:attrNameLst>
                                          <p:attrName>style.color</p:attrName>
                                        </p:attrNameLst>
                                      </p:cBhvr>
                                      <p:by>
                                        <p:hsl h="7200000" s="0" l="0"/>
                                      </p:by>
                                    </p:animClr>
                                    <p:animClr clrSpc="hsl" dir="cw">
                                      <p:cBhvr>
                                        <p:cTn id="45" dur="500" fill="hold"/>
                                        <p:tgtEl>
                                          <p:spTgt spid="6"/>
                                        </p:tgtEl>
                                        <p:attrNameLst>
                                          <p:attrName>fillcolor</p:attrName>
                                        </p:attrNameLst>
                                      </p:cBhvr>
                                      <p:by>
                                        <p:hsl h="7200000" s="0" l="0"/>
                                      </p:by>
                                    </p:animClr>
                                    <p:animClr clrSpc="hsl" dir="cw">
                                      <p:cBhvr>
                                        <p:cTn id="46" dur="500" fill="hold"/>
                                        <p:tgtEl>
                                          <p:spTgt spid="6"/>
                                        </p:tgtEl>
                                        <p:attrNameLst>
                                          <p:attrName>stroke.color</p:attrName>
                                        </p:attrNameLst>
                                      </p:cBhvr>
                                      <p:by>
                                        <p:hsl h="7200000" s="0" l="0"/>
                                      </p:by>
                                    </p:animClr>
                                    <p:set>
                                      <p:cBhvr>
                                        <p:cTn id="47" dur="500" fill="hold"/>
                                        <p:tgtEl>
                                          <p:spTgt spid="6"/>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757E93-04A2-44DE-8781-AFF89C76FEFA}"/>
              </a:ext>
            </a:extLst>
          </p:cNvPr>
          <p:cNvSpPr>
            <a:spLocks noGrp="1"/>
          </p:cNvSpPr>
          <p:nvPr>
            <p:ph idx="1"/>
          </p:nvPr>
        </p:nvSpPr>
        <p:spPr>
          <a:xfrm>
            <a:off x="1247110" y="1150143"/>
            <a:ext cx="5289698" cy="5062538"/>
          </a:xfrm>
        </p:spPr>
        <p:txBody>
          <a:bodyPr>
            <a:normAutofit fontScale="92500" lnSpcReduction="10000"/>
          </a:bodyPr>
          <a:lstStyle/>
          <a:p>
            <a:r>
              <a:rPr lang="mr-IN" dirty="0"/>
              <a:t>5. एकाच वेळी अधिक व्यक्तींनी एकत्र थांबू नका. </a:t>
            </a:r>
            <a:endParaRPr lang="en-IN" dirty="0"/>
          </a:p>
          <a:p>
            <a:r>
              <a:rPr lang="mr-IN" dirty="0"/>
              <a:t>6. दोन व्यक्तींमध्ये अंदाजे 15 फूट अंतर राहील याची काळजी घ्या. </a:t>
            </a:r>
            <a:endParaRPr lang="en-IN" dirty="0"/>
          </a:p>
          <a:p>
            <a:r>
              <a:rPr lang="mr-IN" dirty="0"/>
              <a:t>7. प्लग जोडलेली विद्युत उपकरणे वापरू नका. मोबाइल किंवा दूरध्वनीचा वापर करू नका. </a:t>
            </a:r>
            <a:endParaRPr lang="en-IN" dirty="0"/>
          </a:p>
          <a:p>
            <a:r>
              <a:rPr lang="mr-IN" dirty="0"/>
              <a:t>8. पायांखाली कोरडे लाकूड, प्लॅस्टिक, गोणपाट, कोरडा पालापाचोळा ठेवा. </a:t>
            </a:r>
            <a:endParaRPr lang="en-IN" dirty="0"/>
          </a:p>
          <a:p>
            <a:r>
              <a:rPr lang="mr-IN" dirty="0"/>
              <a:t>9. दोन्ही पाय एकत्र करून गुडघ्यांवर दोन्ही हात ठेवून तळपायांवर बसा. </a:t>
            </a:r>
            <a:endParaRPr lang="en-IN" dirty="0"/>
          </a:p>
          <a:p>
            <a:r>
              <a:rPr lang="mr-IN" dirty="0"/>
              <a:t>10. पोहणारे, मच्छीमारी करणारे यांनी त्वरित पाण्यातून बाहेर पडा. </a:t>
            </a:r>
            <a:endParaRPr lang="en-IN" dirty="0"/>
          </a:p>
        </p:txBody>
      </p:sp>
      <p:pic>
        <p:nvPicPr>
          <p:cNvPr id="6" name="Content Placeholder 5">
            <a:extLst>
              <a:ext uri="{FF2B5EF4-FFF2-40B4-BE49-F238E27FC236}">
                <a16:creationId xmlns:a16="http://schemas.microsoft.com/office/drawing/2014/main" id="{7817C2AD-459D-4299-9B70-ABCE74A0760C}"/>
              </a:ext>
            </a:extLst>
          </p:cNvPr>
          <p:cNvPicPr>
            <a:picLocks noGrp="1" noChangeAspect="1"/>
          </p:cNvPicPr>
          <p:nvPr>
            <p:ph idx="10"/>
          </p:nvPr>
        </p:nvPicPr>
        <p:blipFill>
          <a:blip r:embed="rId2"/>
          <a:stretch>
            <a:fillRect/>
          </a:stretch>
        </p:blipFill>
        <p:spPr>
          <a:xfrm>
            <a:off x="6767385" y="1990725"/>
            <a:ext cx="5139690" cy="3381375"/>
          </a:xfrm>
        </p:spPr>
      </p:pic>
      <p:sp>
        <p:nvSpPr>
          <p:cNvPr id="4" name="Title 3">
            <a:extLst>
              <a:ext uri="{FF2B5EF4-FFF2-40B4-BE49-F238E27FC236}">
                <a16:creationId xmlns:a16="http://schemas.microsoft.com/office/drawing/2014/main" id="{85F48D70-239D-4E4C-AC8F-AD86A6D80501}"/>
              </a:ext>
            </a:extLst>
          </p:cNvPr>
          <p:cNvSpPr>
            <a:spLocks noGrp="1"/>
          </p:cNvSpPr>
          <p:nvPr>
            <p:ph type="title"/>
          </p:nvPr>
        </p:nvSpPr>
        <p:spPr/>
        <p:txBody>
          <a:bodyPr>
            <a:normAutofit fontScale="90000"/>
          </a:bodyPr>
          <a:lstStyle/>
          <a:p>
            <a:r>
              <a:rPr lang="mr-IN" dirty="0"/>
              <a:t>वीज पडणे (</a:t>
            </a:r>
            <a:r>
              <a:rPr lang="en-IN" dirty="0"/>
              <a:t>Lightning)</a:t>
            </a:r>
          </a:p>
        </p:txBody>
      </p:sp>
    </p:spTree>
    <p:extLst>
      <p:ext uri="{BB962C8B-B14F-4D97-AF65-F5344CB8AC3E}">
        <p14:creationId xmlns:p14="http://schemas.microsoft.com/office/powerpoint/2010/main" val="2418197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animEffect transition="in" filter="wipe(down)">
                                      <p:cBhvr>
                                        <p:cTn id="15" dur="580">
                                          <p:stCondLst>
                                            <p:cond delay="0"/>
                                          </p:stCondLst>
                                        </p:cTn>
                                        <p:tgtEl>
                                          <p:spTgt spid="2">
                                            <p:txEl>
                                              <p:pRg st="0" end="0"/>
                                            </p:txEl>
                                          </p:spTgt>
                                        </p:tgtEl>
                                      </p:cBhvr>
                                    </p:animEffect>
                                    <p:anim calcmode="lin" valueType="num">
                                      <p:cBhvr>
                                        <p:cTn id="16" dur="1822" tmFilter="0,0; 0.14,0.36; 0.43,0.73; 0.71,0.91; 1.0,1.0">
                                          <p:stCondLst>
                                            <p:cond delay="0"/>
                                          </p:stCondLst>
                                        </p:cTn>
                                        <p:tgtEl>
                                          <p:spTgt spid="2">
                                            <p:txEl>
                                              <p:pRg st="0" end="0"/>
                                            </p:txEl>
                                          </p:spTgt>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2">
                                            <p:txEl>
                                              <p:pRg st="0" end="0"/>
                                            </p:txEl>
                                          </p:spTgt>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2">
                                            <p:txEl>
                                              <p:pRg st="0" end="0"/>
                                            </p:txEl>
                                          </p:spTgt>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2">
                                            <p:txEl>
                                              <p:pRg st="0" end="0"/>
                                            </p:txEl>
                                          </p:spTgt>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2">
                                            <p:txEl>
                                              <p:pRg st="0" end="0"/>
                                            </p:txEl>
                                          </p:spTgt>
                                        </p:tgtEl>
                                        <p:attrNameLst>
                                          <p:attrName>ppt_y</p:attrName>
                                        </p:attrNameLst>
                                      </p:cBhvr>
                                      <p:tavLst>
                                        <p:tav tm="0" fmla="#ppt_y-sin(pi*$)/81">
                                          <p:val>
                                            <p:fltVal val="0"/>
                                          </p:val>
                                        </p:tav>
                                        <p:tav tm="100000">
                                          <p:val>
                                            <p:fltVal val="1"/>
                                          </p:val>
                                        </p:tav>
                                      </p:tavLst>
                                    </p:anim>
                                    <p:animScale>
                                      <p:cBhvr>
                                        <p:cTn id="21" dur="26">
                                          <p:stCondLst>
                                            <p:cond delay="650"/>
                                          </p:stCondLst>
                                        </p:cTn>
                                        <p:tgtEl>
                                          <p:spTgt spid="2">
                                            <p:txEl>
                                              <p:pRg st="0" end="0"/>
                                            </p:txEl>
                                          </p:spTgt>
                                        </p:tgtEl>
                                      </p:cBhvr>
                                      <p:to x="100000" y="60000"/>
                                    </p:animScale>
                                    <p:animScale>
                                      <p:cBhvr>
                                        <p:cTn id="22" dur="166" decel="50000">
                                          <p:stCondLst>
                                            <p:cond delay="676"/>
                                          </p:stCondLst>
                                        </p:cTn>
                                        <p:tgtEl>
                                          <p:spTgt spid="2">
                                            <p:txEl>
                                              <p:pRg st="0" end="0"/>
                                            </p:txEl>
                                          </p:spTgt>
                                        </p:tgtEl>
                                      </p:cBhvr>
                                      <p:to x="100000" y="100000"/>
                                    </p:animScale>
                                    <p:animScale>
                                      <p:cBhvr>
                                        <p:cTn id="23" dur="26">
                                          <p:stCondLst>
                                            <p:cond delay="1312"/>
                                          </p:stCondLst>
                                        </p:cTn>
                                        <p:tgtEl>
                                          <p:spTgt spid="2">
                                            <p:txEl>
                                              <p:pRg st="0" end="0"/>
                                            </p:txEl>
                                          </p:spTgt>
                                        </p:tgtEl>
                                      </p:cBhvr>
                                      <p:to x="100000" y="80000"/>
                                    </p:animScale>
                                    <p:animScale>
                                      <p:cBhvr>
                                        <p:cTn id="24" dur="166" decel="50000">
                                          <p:stCondLst>
                                            <p:cond delay="1338"/>
                                          </p:stCondLst>
                                        </p:cTn>
                                        <p:tgtEl>
                                          <p:spTgt spid="2">
                                            <p:txEl>
                                              <p:pRg st="0" end="0"/>
                                            </p:txEl>
                                          </p:spTgt>
                                        </p:tgtEl>
                                      </p:cBhvr>
                                      <p:to x="100000" y="100000"/>
                                    </p:animScale>
                                    <p:animScale>
                                      <p:cBhvr>
                                        <p:cTn id="25" dur="26">
                                          <p:stCondLst>
                                            <p:cond delay="1642"/>
                                          </p:stCondLst>
                                        </p:cTn>
                                        <p:tgtEl>
                                          <p:spTgt spid="2">
                                            <p:txEl>
                                              <p:pRg st="0" end="0"/>
                                            </p:txEl>
                                          </p:spTgt>
                                        </p:tgtEl>
                                      </p:cBhvr>
                                      <p:to x="100000" y="90000"/>
                                    </p:animScale>
                                    <p:animScale>
                                      <p:cBhvr>
                                        <p:cTn id="26" dur="166" decel="50000">
                                          <p:stCondLst>
                                            <p:cond delay="1668"/>
                                          </p:stCondLst>
                                        </p:cTn>
                                        <p:tgtEl>
                                          <p:spTgt spid="2">
                                            <p:txEl>
                                              <p:pRg st="0" end="0"/>
                                            </p:txEl>
                                          </p:spTgt>
                                        </p:tgtEl>
                                      </p:cBhvr>
                                      <p:to x="100000" y="100000"/>
                                    </p:animScale>
                                    <p:animScale>
                                      <p:cBhvr>
                                        <p:cTn id="27" dur="26">
                                          <p:stCondLst>
                                            <p:cond delay="1808"/>
                                          </p:stCondLst>
                                        </p:cTn>
                                        <p:tgtEl>
                                          <p:spTgt spid="2">
                                            <p:txEl>
                                              <p:pRg st="0" end="0"/>
                                            </p:txEl>
                                          </p:spTgt>
                                        </p:tgtEl>
                                      </p:cBhvr>
                                      <p:to x="100000" y="95000"/>
                                    </p:animScale>
                                    <p:animScale>
                                      <p:cBhvr>
                                        <p:cTn id="28" dur="166" decel="50000">
                                          <p:stCondLst>
                                            <p:cond delay="1834"/>
                                          </p:stCondLst>
                                        </p:cTn>
                                        <p:tgtEl>
                                          <p:spTgt spid="2">
                                            <p:txEl>
                                              <p:pRg st="0" end="0"/>
                                            </p:txEl>
                                          </p:spTgt>
                                        </p:tgtEl>
                                      </p:cBhvr>
                                      <p:to x="100000" y="100000"/>
                                    </p:animScale>
                                  </p:childTnLst>
                                </p:cTn>
                              </p:par>
                              <p:par>
                                <p:cTn id="29" presetID="26" presetClass="entr" presetSubtype="0" fill="hold" nodeType="withEffect">
                                  <p:stCondLst>
                                    <p:cond delay="0"/>
                                  </p:stCondLst>
                                  <p:childTnLst>
                                    <p:set>
                                      <p:cBhvr>
                                        <p:cTn id="30" dur="1" fill="hold">
                                          <p:stCondLst>
                                            <p:cond delay="0"/>
                                          </p:stCondLst>
                                        </p:cTn>
                                        <p:tgtEl>
                                          <p:spTgt spid="2">
                                            <p:txEl>
                                              <p:pRg st="1" end="1"/>
                                            </p:txEl>
                                          </p:spTgt>
                                        </p:tgtEl>
                                        <p:attrNameLst>
                                          <p:attrName>style.visibility</p:attrName>
                                        </p:attrNameLst>
                                      </p:cBhvr>
                                      <p:to>
                                        <p:strVal val="visible"/>
                                      </p:to>
                                    </p:set>
                                    <p:animEffect transition="in" filter="wipe(down)">
                                      <p:cBhvr>
                                        <p:cTn id="31" dur="580">
                                          <p:stCondLst>
                                            <p:cond delay="0"/>
                                          </p:stCondLst>
                                        </p:cTn>
                                        <p:tgtEl>
                                          <p:spTgt spid="2">
                                            <p:txEl>
                                              <p:pRg st="1" end="1"/>
                                            </p:txEl>
                                          </p:spTgt>
                                        </p:tgtEl>
                                      </p:cBhvr>
                                    </p:animEffect>
                                    <p:anim calcmode="lin" valueType="num">
                                      <p:cBhvr>
                                        <p:cTn id="32" dur="1822" tmFilter="0,0; 0.14,0.36; 0.43,0.73; 0.71,0.91; 1.0,1.0">
                                          <p:stCondLst>
                                            <p:cond delay="0"/>
                                          </p:stCondLst>
                                        </p:cTn>
                                        <p:tgtEl>
                                          <p:spTgt spid="2">
                                            <p:txEl>
                                              <p:pRg st="1" end="1"/>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2">
                                            <p:txEl>
                                              <p:pRg st="1" end="1"/>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2">
                                            <p:txEl>
                                              <p:pRg st="1" end="1"/>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2">
                                            <p:txEl>
                                              <p:pRg st="1" end="1"/>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2">
                                            <p:txEl>
                                              <p:pRg st="1" end="1"/>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2">
                                            <p:txEl>
                                              <p:pRg st="1" end="1"/>
                                            </p:txEl>
                                          </p:spTgt>
                                        </p:tgtEl>
                                      </p:cBhvr>
                                      <p:to x="100000" y="60000"/>
                                    </p:animScale>
                                    <p:animScale>
                                      <p:cBhvr>
                                        <p:cTn id="38" dur="166" decel="50000">
                                          <p:stCondLst>
                                            <p:cond delay="676"/>
                                          </p:stCondLst>
                                        </p:cTn>
                                        <p:tgtEl>
                                          <p:spTgt spid="2">
                                            <p:txEl>
                                              <p:pRg st="1" end="1"/>
                                            </p:txEl>
                                          </p:spTgt>
                                        </p:tgtEl>
                                      </p:cBhvr>
                                      <p:to x="100000" y="100000"/>
                                    </p:animScale>
                                    <p:animScale>
                                      <p:cBhvr>
                                        <p:cTn id="39" dur="26">
                                          <p:stCondLst>
                                            <p:cond delay="1312"/>
                                          </p:stCondLst>
                                        </p:cTn>
                                        <p:tgtEl>
                                          <p:spTgt spid="2">
                                            <p:txEl>
                                              <p:pRg st="1" end="1"/>
                                            </p:txEl>
                                          </p:spTgt>
                                        </p:tgtEl>
                                      </p:cBhvr>
                                      <p:to x="100000" y="80000"/>
                                    </p:animScale>
                                    <p:animScale>
                                      <p:cBhvr>
                                        <p:cTn id="40" dur="166" decel="50000">
                                          <p:stCondLst>
                                            <p:cond delay="1338"/>
                                          </p:stCondLst>
                                        </p:cTn>
                                        <p:tgtEl>
                                          <p:spTgt spid="2">
                                            <p:txEl>
                                              <p:pRg st="1" end="1"/>
                                            </p:txEl>
                                          </p:spTgt>
                                        </p:tgtEl>
                                      </p:cBhvr>
                                      <p:to x="100000" y="100000"/>
                                    </p:animScale>
                                    <p:animScale>
                                      <p:cBhvr>
                                        <p:cTn id="41" dur="26">
                                          <p:stCondLst>
                                            <p:cond delay="1642"/>
                                          </p:stCondLst>
                                        </p:cTn>
                                        <p:tgtEl>
                                          <p:spTgt spid="2">
                                            <p:txEl>
                                              <p:pRg st="1" end="1"/>
                                            </p:txEl>
                                          </p:spTgt>
                                        </p:tgtEl>
                                      </p:cBhvr>
                                      <p:to x="100000" y="90000"/>
                                    </p:animScale>
                                    <p:animScale>
                                      <p:cBhvr>
                                        <p:cTn id="42" dur="166" decel="50000">
                                          <p:stCondLst>
                                            <p:cond delay="1668"/>
                                          </p:stCondLst>
                                        </p:cTn>
                                        <p:tgtEl>
                                          <p:spTgt spid="2">
                                            <p:txEl>
                                              <p:pRg st="1" end="1"/>
                                            </p:txEl>
                                          </p:spTgt>
                                        </p:tgtEl>
                                      </p:cBhvr>
                                      <p:to x="100000" y="100000"/>
                                    </p:animScale>
                                    <p:animScale>
                                      <p:cBhvr>
                                        <p:cTn id="43" dur="26">
                                          <p:stCondLst>
                                            <p:cond delay="1808"/>
                                          </p:stCondLst>
                                        </p:cTn>
                                        <p:tgtEl>
                                          <p:spTgt spid="2">
                                            <p:txEl>
                                              <p:pRg st="1" end="1"/>
                                            </p:txEl>
                                          </p:spTgt>
                                        </p:tgtEl>
                                      </p:cBhvr>
                                      <p:to x="100000" y="95000"/>
                                    </p:animScale>
                                    <p:animScale>
                                      <p:cBhvr>
                                        <p:cTn id="44" dur="166" decel="50000">
                                          <p:stCondLst>
                                            <p:cond delay="1834"/>
                                          </p:stCondLst>
                                        </p:cTn>
                                        <p:tgtEl>
                                          <p:spTgt spid="2">
                                            <p:txEl>
                                              <p:pRg st="1" end="1"/>
                                            </p:txEl>
                                          </p:spTgt>
                                        </p:tgtEl>
                                      </p:cBhvr>
                                      <p:to x="100000" y="100000"/>
                                    </p:animScale>
                                  </p:childTnLst>
                                </p:cTn>
                              </p:par>
                              <p:par>
                                <p:cTn id="45" presetID="26" presetClass="entr" presetSubtype="0" fill="hold" nodeType="withEffect">
                                  <p:stCondLst>
                                    <p:cond delay="0"/>
                                  </p:stCondLst>
                                  <p:childTnLst>
                                    <p:set>
                                      <p:cBhvr>
                                        <p:cTn id="46" dur="1" fill="hold">
                                          <p:stCondLst>
                                            <p:cond delay="0"/>
                                          </p:stCondLst>
                                        </p:cTn>
                                        <p:tgtEl>
                                          <p:spTgt spid="2">
                                            <p:txEl>
                                              <p:pRg st="2" end="2"/>
                                            </p:txEl>
                                          </p:spTgt>
                                        </p:tgtEl>
                                        <p:attrNameLst>
                                          <p:attrName>style.visibility</p:attrName>
                                        </p:attrNameLst>
                                      </p:cBhvr>
                                      <p:to>
                                        <p:strVal val="visible"/>
                                      </p:to>
                                    </p:set>
                                    <p:animEffect transition="in" filter="wipe(down)">
                                      <p:cBhvr>
                                        <p:cTn id="47" dur="580">
                                          <p:stCondLst>
                                            <p:cond delay="0"/>
                                          </p:stCondLst>
                                        </p:cTn>
                                        <p:tgtEl>
                                          <p:spTgt spid="2">
                                            <p:txEl>
                                              <p:pRg st="2" end="2"/>
                                            </p:txEl>
                                          </p:spTgt>
                                        </p:tgtEl>
                                      </p:cBhvr>
                                    </p:animEffect>
                                    <p:anim calcmode="lin" valueType="num">
                                      <p:cBhvr>
                                        <p:cTn id="48" dur="1822" tmFilter="0,0; 0.14,0.36; 0.43,0.73; 0.71,0.91; 1.0,1.0">
                                          <p:stCondLst>
                                            <p:cond delay="0"/>
                                          </p:stCondLst>
                                        </p:cTn>
                                        <p:tgtEl>
                                          <p:spTgt spid="2">
                                            <p:txEl>
                                              <p:pRg st="2" end="2"/>
                                            </p:txEl>
                                          </p:spTgt>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2">
                                            <p:txEl>
                                              <p:pRg st="2" end="2"/>
                                            </p:txEl>
                                          </p:spTgt>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2">
                                            <p:txEl>
                                              <p:pRg st="2" end="2"/>
                                            </p:txEl>
                                          </p:spTgt>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2">
                                            <p:txEl>
                                              <p:pRg st="2" end="2"/>
                                            </p:txEl>
                                          </p:spTgt>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2">
                                            <p:txEl>
                                              <p:pRg st="2" end="2"/>
                                            </p:txEl>
                                          </p:spTgt>
                                        </p:tgtEl>
                                        <p:attrNameLst>
                                          <p:attrName>ppt_y</p:attrName>
                                        </p:attrNameLst>
                                      </p:cBhvr>
                                      <p:tavLst>
                                        <p:tav tm="0" fmla="#ppt_y-sin(pi*$)/81">
                                          <p:val>
                                            <p:fltVal val="0"/>
                                          </p:val>
                                        </p:tav>
                                        <p:tav tm="100000">
                                          <p:val>
                                            <p:fltVal val="1"/>
                                          </p:val>
                                        </p:tav>
                                      </p:tavLst>
                                    </p:anim>
                                    <p:animScale>
                                      <p:cBhvr>
                                        <p:cTn id="53" dur="26">
                                          <p:stCondLst>
                                            <p:cond delay="650"/>
                                          </p:stCondLst>
                                        </p:cTn>
                                        <p:tgtEl>
                                          <p:spTgt spid="2">
                                            <p:txEl>
                                              <p:pRg st="2" end="2"/>
                                            </p:txEl>
                                          </p:spTgt>
                                        </p:tgtEl>
                                      </p:cBhvr>
                                      <p:to x="100000" y="60000"/>
                                    </p:animScale>
                                    <p:animScale>
                                      <p:cBhvr>
                                        <p:cTn id="54" dur="166" decel="50000">
                                          <p:stCondLst>
                                            <p:cond delay="676"/>
                                          </p:stCondLst>
                                        </p:cTn>
                                        <p:tgtEl>
                                          <p:spTgt spid="2">
                                            <p:txEl>
                                              <p:pRg st="2" end="2"/>
                                            </p:txEl>
                                          </p:spTgt>
                                        </p:tgtEl>
                                      </p:cBhvr>
                                      <p:to x="100000" y="100000"/>
                                    </p:animScale>
                                    <p:animScale>
                                      <p:cBhvr>
                                        <p:cTn id="55" dur="26">
                                          <p:stCondLst>
                                            <p:cond delay="1312"/>
                                          </p:stCondLst>
                                        </p:cTn>
                                        <p:tgtEl>
                                          <p:spTgt spid="2">
                                            <p:txEl>
                                              <p:pRg st="2" end="2"/>
                                            </p:txEl>
                                          </p:spTgt>
                                        </p:tgtEl>
                                      </p:cBhvr>
                                      <p:to x="100000" y="80000"/>
                                    </p:animScale>
                                    <p:animScale>
                                      <p:cBhvr>
                                        <p:cTn id="56" dur="166" decel="50000">
                                          <p:stCondLst>
                                            <p:cond delay="1338"/>
                                          </p:stCondLst>
                                        </p:cTn>
                                        <p:tgtEl>
                                          <p:spTgt spid="2">
                                            <p:txEl>
                                              <p:pRg st="2" end="2"/>
                                            </p:txEl>
                                          </p:spTgt>
                                        </p:tgtEl>
                                      </p:cBhvr>
                                      <p:to x="100000" y="100000"/>
                                    </p:animScale>
                                    <p:animScale>
                                      <p:cBhvr>
                                        <p:cTn id="57" dur="26">
                                          <p:stCondLst>
                                            <p:cond delay="1642"/>
                                          </p:stCondLst>
                                        </p:cTn>
                                        <p:tgtEl>
                                          <p:spTgt spid="2">
                                            <p:txEl>
                                              <p:pRg st="2" end="2"/>
                                            </p:txEl>
                                          </p:spTgt>
                                        </p:tgtEl>
                                      </p:cBhvr>
                                      <p:to x="100000" y="90000"/>
                                    </p:animScale>
                                    <p:animScale>
                                      <p:cBhvr>
                                        <p:cTn id="58" dur="166" decel="50000">
                                          <p:stCondLst>
                                            <p:cond delay="1668"/>
                                          </p:stCondLst>
                                        </p:cTn>
                                        <p:tgtEl>
                                          <p:spTgt spid="2">
                                            <p:txEl>
                                              <p:pRg st="2" end="2"/>
                                            </p:txEl>
                                          </p:spTgt>
                                        </p:tgtEl>
                                      </p:cBhvr>
                                      <p:to x="100000" y="100000"/>
                                    </p:animScale>
                                    <p:animScale>
                                      <p:cBhvr>
                                        <p:cTn id="59" dur="26">
                                          <p:stCondLst>
                                            <p:cond delay="1808"/>
                                          </p:stCondLst>
                                        </p:cTn>
                                        <p:tgtEl>
                                          <p:spTgt spid="2">
                                            <p:txEl>
                                              <p:pRg st="2" end="2"/>
                                            </p:txEl>
                                          </p:spTgt>
                                        </p:tgtEl>
                                      </p:cBhvr>
                                      <p:to x="100000" y="95000"/>
                                    </p:animScale>
                                    <p:animScale>
                                      <p:cBhvr>
                                        <p:cTn id="60" dur="166" decel="50000">
                                          <p:stCondLst>
                                            <p:cond delay="1834"/>
                                          </p:stCondLst>
                                        </p:cTn>
                                        <p:tgtEl>
                                          <p:spTgt spid="2">
                                            <p:txEl>
                                              <p:pRg st="2" end="2"/>
                                            </p:txEl>
                                          </p:spTgt>
                                        </p:tgtEl>
                                      </p:cBhvr>
                                      <p:to x="100000" y="100000"/>
                                    </p:animScale>
                                  </p:childTnLst>
                                </p:cTn>
                              </p:par>
                              <p:par>
                                <p:cTn id="61" presetID="26" presetClass="entr" presetSubtype="0" fill="hold" nodeType="withEffect">
                                  <p:stCondLst>
                                    <p:cond delay="0"/>
                                  </p:stCondLst>
                                  <p:childTnLst>
                                    <p:set>
                                      <p:cBhvr>
                                        <p:cTn id="62" dur="1" fill="hold">
                                          <p:stCondLst>
                                            <p:cond delay="0"/>
                                          </p:stCondLst>
                                        </p:cTn>
                                        <p:tgtEl>
                                          <p:spTgt spid="2">
                                            <p:txEl>
                                              <p:pRg st="3" end="3"/>
                                            </p:txEl>
                                          </p:spTgt>
                                        </p:tgtEl>
                                        <p:attrNameLst>
                                          <p:attrName>style.visibility</p:attrName>
                                        </p:attrNameLst>
                                      </p:cBhvr>
                                      <p:to>
                                        <p:strVal val="visible"/>
                                      </p:to>
                                    </p:set>
                                    <p:animEffect transition="in" filter="wipe(down)">
                                      <p:cBhvr>
                                        <p:cTn id="63" dur="580">
                                          <p:stCondLst>
                                            <p:cond delay="0"/>
                                          </p:stCondLst>
                                        </p:cTn>
                                        <p:tgtEl>
                                          <p:spTgt spid="2">
                                            <p:txEl>
                                              <p:pRg st="3" end="3"/>
                                            </p:txEl>
                                          </p:spTgt>
                                        </p:tgtEl>
                                      </p:cBhvr>
                                    </p:animEffect>
                                    <p:anim calcmode="lin" valueType="num">
                                      <p:cBhvr>
                                        <p:cTn id="64" dur="1822" tmFilter="0,0; 0.14,0.36; 0.43,0.73; 0.71,0.91; 1.0,1.0">
                                          <p:stCondLst>
                                            <p:cond delay="0"/>
                                          </p:stCondLst>
                                        </p:cTn>
                                        <p:tgtEl>
                                          <p:spTgt spid="2">
                                            <p:txEl>
                                              <p:pRg st="3" end="3"/>
                                            </p:txEl>
                                          </p:spTgt>
                                        </p:tgtEl>
                                        <p:attrNameLst>
                                          <p:attrName>ppt_x</p:attrName>
                                        </p:attrNameLst>
                                      </p:cBhvr>
                                      <p:tavLst>
                                        <p:tav tm="0">
                                          <p:val>
                                            <p:strVal val="#ppt_x-0.25"/>
                                          </p:val>
                                        </p:tav>
                                        <p:tav tm="100000">
                                          <p:val>
                                            <p:strVal val="#ppt_x"/>
                                          </p:val>
                                        </p:tav>
                                      </p:tavLst>
                                    </p:anim>
                                    <p:anim calcmode="lin" valueType="num">
                                      <p:cBhvr>
                                        <p:cTn id="65" dur="664" tmFilter="0.0,0.0; 0.25,0.07; 0.50,0.2; 0.75,0.467; 1.0,1.0">
                                          <p:stCondLst>
                                            <p:cond delay="0"/>
                                          </p:stCondLst>
                                        </p:cTn>
                                        <p:tgtEl>
                                          <p:spTgt spid="2">
                                            <p:txEl>
                                              <p:pRg st="3" end="3"/>
                                            </p:txEl>
                                          </p:spTgt>
                                        </p:tgtEl>
                                        <p:attrNameLst>
                                          <p:attrName>ppt_y</p:attrName>
                                        </p:attrNameLst>
                                      </p:cBhvr>
                                      <p:tavLst>
                                        <p:tav tm="0" fmla="#ppt_y-sin(pi*$)/3">
                                          <p:val>
                                            <p:fltVal val="0.5"/>
                                          </p:val>
                                        </p:tav>
                                        <p:tav tm="100000">
                                          <p:val>
                                            <p:fltVal val="1"/>
                                          </p:val>
                                        </p:tav>
                                      </p:tavLst>
                                    </p:anim>
                                    <p:anim calcmode="lin" valueType="num">
                                      <p:cBhvr>
                                        <p:cTn id="66" dur="664" tmFilter="0, 0; 0.125,0.2665; 0.25,0.4; 0.375,0.465; 0.5,0.5;  0.625,0.535; 0.75,0.6; 0.875,0.7335; 1,1">
                                          <p:stCondLst>
                                            <p:cond delay="664"/>
                                          </p:stCondLst>
                                        </p:cTn>
                                        <p:tgtEl>
                                          <p:spTgt spid="2">
                                            <p:txEl>
                                              <p:pRg st="3" end="3"/>
                                            </p:txEl>
                                          </p:spTgt>
                                        </p:tgtEl>
                                        <p:attrNameLst>
                                          <p:attrName>ppt_y</p:attrName>
                                        </p:attrNameLst>
                                      </p:cBhvr>
                                      <p:tavLst>
                                        <p:tav tm="0" fmla="#ppt_y-sin(pi*$)/9">
                                          <p:val>
                                            <p:fltVal val="0"/>
                                          </p:val>
                                        </p:tav>
                                        <p:tav tm="100000">
                                          <p:val>
                                            <p:fltVal val="1"/>
                                          </p:val>
                                        </p:tav>
                                      </p:tavLst>
                                    </p:anim>
                                    <p:anim calcmode="lin" valueType="num">
                                      <p:cBhvr>
                                        <p:cTn id="67" dur="332" tmFilter="0, 0; 0.125,0.2665; 0.25,0.4; 0.375,0.465; 0.5,0.5;  0.625,0.535; 0.75,0.6; 0.875,0.7335; 1,1">
                                          <p:stCondLst>
                                            <p:cond delay="1324"/>
                                          </p:stCondLst>
                                        </p:cTn>
                                        <p:tgtEl>
                                          <p:spTgt spid="2">
                                            <p:txEl>
                                              <p:pRg st="3" end="3"/>
                                            </p:txEl>
                                          </p:spTgt>
                                        </p:tgtEl>
                                        <p:attrNameLst>
                                          <p:attrName>ppt_y</p:attrName>
                                        </p:attrNameLst>
                                      </p:cBhvr>
                                      <p:tavLst>
                                        <p:tav tm="0" fmla="#ppt_y-sin(pi*$)/27">
                                          <p:val>
                                            <p:fltVal val="0"/>
                                          </p:val>
                                        </p:tav>
                                        <p:tav tm="100000">
                                          <p:val>
                                            <p:fltVal val="1"/>
                                          </p:val>
                                        </p:tav>
                                      </p:tavLst>
                                    </p:anim>
                                    <p:anim calcmode="lin" valueType="num">
                                      <p:cBhvr>
                                        <p:cTn id="68" dur="164" tmFilter="0, 0; 0.125,0.2665; 0.25,0.4; 0.375,0.465; 0.5,0.5;  0.625,0.535; 0.75,0.6; 0.875,0.7335; 1,1">
                                          <p:stCondLst>
                                            <p:cond delay="1656"/>
                                          </p:stCondLst>
                                        </p:cTn>
                                        <p:tgtEl>
                                          <p:spTgt spid="2">
                                            <p:txEl>
                                              <p:pRg st="3" end="3"/>
                                            </p:txEl>
                                          </p:spTgt>
                                        </p:tgtEl>
                                        <p:attrNameLst>
                                          <p:attrName>ppt_y</p:attrName>
                                        </p:attrNameLst>
                                      </p:cBhvr>
                                      <p:tavLst>
                                        <p:tav tm="0" fmla="#ppt_y-sin(pi*$)/81">
                                          <p:val>
                                            <p:fltVal val="0"/>
                                          </p:val>
                                        </p:tav>
                                        <p:tav tm="100000">
                                          <p:val>
                                            <p:fltVal val="1"/>
                                          </p:val>
                                        </p:tav>
                                      </p:tavLst>
                                    </p:anim>
                                    <p:animScale>
                                      <p:cBhvr>
                                        <p:cTn id="69" dur="26">
                                          <p:stCondLst>
                                            <p:cond delay="650"/>
                                          </p:stCondLst>
                                        </p:cTn>
                                        <p:tgtEl>
                                          <p:spTgt spid="2">
                                            <p:txEl>
                                              <p:pRg st="3" end="3"/>
                                            </p:txEl>
                                          </p:spTgt>
                                        </p:tgtEl>
                                      </p:cBhvr>
                                      <p:to x="100000" y="60000"/>
                                    </p:animScale>
                                    <p:animScale>
                                      <p:cBhvr>
                                        <p:cTn id="70" dur="166" decel="50000">
                                          <p:stCondLst>
                                            <p:cond delay="676"/>
                                          </p:stCondLst>
                                        </p:cTn>
                                        <p:tgtEl>
                                          <p:spTgt spid="2">
                                            <p:txEl>
                                              <p:pRg st="3" end="3"/>
                                            </p:txEl>
                                          </p:spTgt>
                                        </p:tgtEl>
                                      </p:cBhvr>
                                      <p:to x="100000" y="100000"/>
                                    </p:animScale>
                                    <p:animScale>
                                      <p:cBhvr>
                                        <p:cTn id="71" dur="26">
                                          <p:stCondLst>
                                            <p:cond delay="1312"/>
                                          </p:stCondLst>
                                        </p:cTn>
                                        <p:tgtEl>
                                          <p:spTgt spid="2">
                                            <p:txEl>
                                              <p:pRg st="3" end="3"/>
                                            </p:txEl>
                                          </p:spTgt>
                                        </p:tgtEl>
                                      </p:cBhvr>
                                      <p:to x="100000" y="80000"/>
                                    </p:animScale>
                                    <p:animScale>
                                      <p:cBhvr>
                                        <p:cTn id="72" dur="166" decel="50000">
                                          <p:stCondLst>
                                            <p:cond delay="1338"/>
                                          </p:stCondLst>
                                        </p:cTn>
                                        <p:tgtEl>
                                          <p:spTgt spid="2">
                                            <p:txEl>
                                              <p:pRg st="3" end="3"/>
                                            </p:txEl>
                                          </p:spTgt>
                                        </p:tgtEl>
                                      </p:cBhvr>
                                      <p:to x="100000" y="100000"/>
                                    </p:animScale>
                                    <p:animScale>
                                      <p:cBhvr>
                                        <p:cTn id="73" dur="26">
                                          <p:stCondLst>
                                            <p:cond delay="1642"/>
                                          </p:stCondLst>
                                        </p:cTn>
                                        <p:tgtEl>
                                          <p:spTgt spid="2">
                                            <p:txEl>
                                              <p:pRg st="3" end="3"/>
                                            </p:txEl>
                                          </p:spTgt>
                                        </p:tgtEl>
                                      </p:cBhvr>
                                      <p:to x="100000" y="90000"/>
                                    </p:animScale>
                                    <p:animScale>
                                      <p:cBhvr>
                                        <p:cTn id="74" dur="166" decel="50000">
                                          <p:stCondLst>
                                            <p:cond delay="1668"/>
                                          </p:stCondLst>
                                        </p:cTn>
                                        <p:tgtEl>
                                          <p:spTgt spid="2">
                                            <p:txEl>
                                              <p:pRg st="3" end="3"/>
                                            </p:txEl>
                                          </p:spTgt>
                                        </p:tgtEl>
                                      </p:cBhvr>
                                      <p:to x="100000" y="100000"/>
                                    </p:animScale>
                                    <p:animScale>
                                      <p:cBhvr>
                                        <p:cTn id="75" dur="26">
                                          <p:stCondLst>
                                            <p:cond delay="1808"/>
                                          </p:stCondLst>
                                        </p:cTn>
                                        <p:tgtEl>
                                          <p:spTgt spid="2">
                                            <p:txEl>
                                              <p:pRg st="3" end="3"/>
                                            </p:txEl>
                                          </p:spTgt>
                                        </p:tgtEl>
                                      </p:cBhvr>
                                      <p:to x="100000" y="95000"/>
                                    </p:animScale>
                                    <p:animScale>
                                      <p:cBhvr>
                                        <p:cTn id="76" dur="166" decel="50000">
                                          <p:stCondLst>
                                            <p:cond delay="1834"/>
                                          </p:stCondLst>
                                        </p:cTn>
                                        <p:tgtEl>
                                          <p:spTgt spid="2">
                                            <p:txEl>
                                              <p:pRg st="3" end="3"/>
                                            </p:txEl>
                                          </p:spTgt>
                                        </p:tgtEl>
                                      </p:cBhvr>
                                      <p:to x="100000" y="100000"/>
                                    </p:animScale>
                                  </p:childTnLst>
                                </p:cTn>
                              </p:par>
                              <p:par>
                                <p:cTn id="77" presetID="26" presetClass="entr" presetSubtype="0" fill="hold" nodeType="withEffect">
                                  <p:stCondLst>
                                    <p:cond delay="0"/>
                                  </p:stCondLst>
                                  <p:childTnLst>
                                    <p:set>
                                      <p:cBhvr>
                                        <p:cTn id="78" dur="1" fill="hold">
                                          <p:stCondLst>
                                            <p:cond delay="0"/>
                                          </p:stCondLst>
                                        </p:cTn>
                                        <p:tgtEl>
                                          <p:spTgt spid="2">
                                            <p:txEl>
                                              <p:pRg st="4" end="4"/>
                                            </p:txEl>
                                          </p:spTgt>
                                        </p:tgtEl>
                                        <p:attrNameLst>
                                          <p:attrName>style.visibility</p:attrName>
                                        </p:attrNameLst>
                                      </p:cBhvr>
                                      <p:to>
                                        <p:strVal val="visible"/>
                                      </p:to>
                                    </p:set>
                                    <p:animEffect transition="in" filter="wipe(down)">
                                      <p:cBhvr>
                                        <p:cTn id="79" dur="580">
                                          <p:stCondLst>
                                            <p:cond delay="0"/>
                                          </p:stCondLst>
                                        </p:cTn>
                                        <p:tgtEl>
                                          <p:spTgt spid="2">
                                            <p:txEl>
                                              <p:pRg st="4" end="4"/>
                                            </p:txEl>
                                          </p:spTgt>
                                        </p:tgtEl>
                                      </p:cBhvr>
                                    </p:animEffect>
                                    <p:anim calcmode="lin" valueType="num">
                                      <p:cBhvr>
                                        <p:cTn id="80" dur="1822" tmFilter="0,0; 0.14,0.36; 0.43,0.73; 0.71,0.91; 1.0,1.0">
                                          <p:stCondLst>
                                            <p:cond delay="0"/>
                                          </p:stCondLst>
                                        </p:cTn>
                                        <p:tgtEl>
                                          <p:spTgt spid="2">
                                            <p:txEl>
                                              <p:pRg st="4" end="4"/>
                                            </p:txEl>
                                          </p:spTgt>
                                        </p:tgtEl>
                                        <p:attrNameLst>
                                          <p:attrName>ppt_x</p:attrName>
                                        </p:attrNameLst>
                                      </p:cBhvr>
                                      <p:tavLst>
                                        <p:tav tm="0">
                                          <p:val>
                                            <p:strVal val="#ppt_x-0.25"/>
                                          </p:val>
                                        </p:tav>
                                        <p:tav tm="100000">
                                          <p:val>
                                            <p:strVal val="#ppt_x"/>
                                          </p:val>
                                        </p:tav>
                                      </p:tavLst>
                                    </p:anim>
                                    <p:anim calcmode="lin" valueType="num">
                                      <p:cBhvr>
                                        <p:cTn id="81" dur="664" tmFilter="0.0,0.0; 0.25,0.07; 0.50,0.2; 0.75,0.467; 1.0,1.0">
                                          <p:stCondLst>
                                            <p:cond delay="0"/>
                                          </p:stCondLst>
                                        </p:cTn>
                                        <p:tgtEl>
                                          <p:spTgt spid="2">
                                            <p:txEl>
                                              <p:pRg st="4" end="4"/>
                                            </p:txEl>
                                          </p:spTgt>
                                        </p:tgtEl>
                                        <p:attrNameLst>
                                          <p:attrName>ppt_y</p:attrName>
                                        </p:attrNameLst>
                                      </p:cBhvr>
                                      <p:tavLst>
                                        <p:tav tm="0" fmla="#ppt_y-sin(pi*$)/3">
                                          <p:val>
                                            <p:fltVal val="0.5"/>
                                          </p:val>
                                        </p:tav>
                                        <p:tav tm="100000">
                                          <p:val>
                                            <p:fltVal val="1"/>
                                          </p:val>
                                        </p:tav>
                                      </p:tavLst>
                                    </p:anim>
                                    <p:anim calcmode="lin" valueType="num">
                                      <p:cBhvr>
                                        <p:cTn id="82" dur="664" tmFilter="0, 0; 0.125,0.2665; 0.25,0.4; 0.375,0.465; 0.5,0.5;  0.625,0.535; 0.75,0.6; 0.875,0.7335; 1,1">
                                          <p:stCondLst>
                                            <p:cond delay="664"/>
                                          </p:stCondLst>
                                        </p:cTn>
                                        <p:tgtEl>
                                          <p:spTgt spid="2">
                                            <p:txEl>
                                              <p:pRg st="4" end="4"/>
                                            </p:txEl>
                                          </p:spTgt>
                                        </p:tgtEl>
                                        <p:attrNameLst>
                                          <p:attrName>ppt_y</p:attrName>
                                        </p:attrNameLst>
                                      </p:cBhvr>
                                      <p:tavLst>
                                        <p:tav tm="0" fmla="#ppt_y-sin(pi*$)/9">
                                          <p:val>
                                            <p:fltVal val="0"/>
                                          </p:val>
                                        </p:tav>
                                        <p:tav tm="100000">
                                          <p:val>
                                            <p:fltVal val="1"/>
                                          </p:val>
                                        </p:tav>
                                      </p:tavLst>
                                    </p:anim>
                                    <p:anim calcmode="lin" valueType="num">
                                      <p:cBhvr>
                                        <p:cTn id="83" dur="332" tmFilter="0, 0; 0.125,0.2665; 0.25,0.4; 0.375,0.465; 0.5,0.5;  0.625,0.535; 0.75,0.6; 0.875,0.7335; 1,1">
                                          <p:stCondLst>
                                            <p:cond delay="1324"/>
                                          </p:stCondLst>
                                        </p:cTn>
                                        <p:tgtEl>
                                          <p:spTgt spid="2">
                                            <p:txEl>
                                              <p:pRg st="4" end="4"/>
                                            </p:txEl>
                                          </p:spTgt>
                                        </p:tgtEl>
                                        <p:attrNameLst>
                                          <p:attrName>ppt_y</p:attrName>
                                        </p:attrNameLst>
                                      </p:cBhvr>
                                      <p:tavLst>
                                        <p:tav tm="0" fmla="#ppt_y-sin(pi*$)/27">
                                          <p:val>
                                            <p:fltVal val="0"/>
                                          </p:val>
                                        </p:tav>
                                        <p:tav tm="100000">
                                          <p:val>
                                            <p:fltVal val="1"/>
                                          </p:val>
                                        </p:tav>
                                      </p:tavLst>
                                    </p:anim>
                                    <p:anim calcmode="lin" valueType="num">
                                      <p:cBhvr>
                                        <p:cTn id="84" dur="164" tmFilter="0, 0; 0.125,0.2665; 0.25,0.4; 0.375,0.465; 0.5,0.5;  0.625,0.535; 0.75,0.6; 0.875,0.7335; 1,1">
                                          <p:stCondLst>
                                            <p:cond delay="1656"/>
                                          </p:stCondLst>
                                        </p:cTn>
                                        <p:tgtEl>
                                          <p:spTgt spid="2">
                                            <p:txEl>
                                              <p:pRg st="4" end="4"/>
                                            </p:txEl>
                                          </p:spTgt>
                                        </p:tgtEl>
                                        <p:attrNameLst>
                                          <p:attrName>ppt_y</p:attrName>
                                        </p:attrNameLst>
                                      </p:cBhvr>
                                      <p:tavLst>
                                        <p:tav tm="0" fmla="#ppt_y-sin(pi*$)/81">
                                          <p:val>
                                            <p:fltVal val="0"/>
                                          </p:val>
                                        </p:tav>
                                        <p:tav tm="100000">
                                          <p:val>
                                            <p:fltVal val="1"/>
                                          </p:val>
                                        </p:tav>
                                      </p:tavLst>
                                    </p:anim>
                                    <p:animScale>
                                      <p:cBhvr>
                                        <p:cTn id="85" dur="26">
                                          <p:stCondLst>
                                            <p:cond delay="650"/>
                                          </p:stCondLst>
                                        </p:cTn>
                                        <p:tgtEl>
                                          <p:spTgt spid="2">
                                            <p:txEl>
                                              <p:pRg st="4" end="4"/>
                                            </p:txEl>
                                          </p:spTgt>
                                        </p:tgtEl>
                                      </p:cBhvr>
                                      <p:to x="100000" y="60000"/>
                                    </p:animScale>
                                    <p:animScale>
                                      <p:cBhvr>
                                        <p:cTn id="86" dur="166" decel="50000">
                                          <p:stCondLst>
                                            <p:cond delay="676"/>
                                          </p:stCondLst>
                                        </p:cTn>
                                        <p:tgtEl>
                                          <p:spTgt spid="2">
                                            <p:txEl>
                                              <p:pRg st="4" end="4"/>
                                            </p:txEl>
                                          </p:spTgt>
                                        </p:tgtEl>
                                      </p:cBhvr>
                                      <p:to x="100000" y="100000"/>
                                    </p:animScale>
                                    <p:animScale>
                                      <p:cBhvr>
                                        <p:cTn id="87" dur="26">
                                          <p:stCondLst>
                                            <p:cond delay="1312"/>
                                          </p:stCondLst>
                                        </p:cTn>
                                        <p:tgtEl>
                                          <p:spTgt spid="2">
                                            <p:txEl>
                                              <p:pRg st="4" end="4"/>
                                            </p:txEl>
                                          </p:spTgt>
                                        </p:tgtEl>
                                      </p:cBhvr>
                                      <p:to x="100000" y="80000"/>
                                    </p:animScale>
                                    <p:animScale>
                                      <p:cBhvr>
                                        <p:cTn id="88" dur="166" decel="50000">
                                          <p:stCondLst>
                                            <p:cond delay="1338"/>
                                          </p:stCondLst>
                                        </p:cTn>
                                        <p:tgtEl>
                                          <p:spTgt spid="2">
                                            <p:txEl>
                                              <p:pRg st="4" end="4"/>
                                            </p:txEl>
                                          </p:spTgt>
                                        </p:tgtEl>
                                      </p:cBhvr>
                                      <p:to x="100000" y="100000"/>
                                    </p:animScale>
                                    <p:animScale>
                                      <p:cBhvr>
                                        <p:cTn id="89" dur="26">
                                          <p:stCondLst>
                                            <p:cond delay="1642"/>
                                          </p:stCondLst>
                                        </p:cTn>
                                        <p:tgtEl>
                                          <p:spTgt spid="2">
                                            <p:txEl>
                                              <p:pRg st="4" end="4"/>
                                            </p:txEl>
                                          </p:spTgt>
                                        </p:tgtEl>
                                      </p:cBhvr>
                                      <p:to x="100000" y="90000"/>
                                    </p:animScale>
                                    <p:animScale>
                                      <p:cBhvr>
                                        <p:cTn id="90" dur="166" decel="50000">
                                          <p:stCondLst>
                                            <p:cond delay="1668"/>
                                          </p:stCondLst>
                                        </p:cTn>
                                        <p:tgtEl>
                                          <p:spTgt spid="2">
                                            <p:txEl>
                                              <p:pRg st="4" end="4"/>
                                            </p:txEl>
                                          </p:spTgt>
                                        </p:tgtEl>
                                      </p:cBhvr>
                                      <p:to x="100000" y="100000"/>
                                    </p:animScale>
                                    <p:animScale>
                                      <p:cBhvr>
                                        <p:cTn id="91" dur="26">
                                          <p:stCondLst>
                                            <p:cond delay="1808"/>
                                          </p:stCondLst>
                                        </p:cTn>
                                        <p:tgtEl>
                                          <p:spTgt spid="2">
                                            <p:txEl>
                                              <p:pRg st="4" end="4"/>
                                            </p:txEl>
                                          </p:spTgt>
                                        </p:tgtEl>
                                      </p:cBhvr>
                                      <p:to x="100000" y="95000"/>
                                    </p:animScale>
                                    <p:animScale>
                                      <p:cBhvr>
                                        <p:cTn id="92" dur="166" decel="50000">
                                          <p:stCondLst>
                                            <p:cond delay="1834"/>
                                          </p:stCondLst>
                                        </p:cTn>
                                        <p:tgtEl>
                                          <p:spTgt spid="2">
                                            <p:txEl>
                                              <p:pRg st="4" end="4"/>
                                            </p:txEl>
                                          </p:spTgt>
                                        </p:tgtEl>
                                      </p:cBhvr>
                                      <p:to x="100000" y="100000"/>
                                    </p:animScale>
                                  </p:childTnLst>
                                </p:cTn>
                              </p:par>
                              <p:par>
                                <p:cTn id="93" presetID="26" presetClass="entr" presetSubtype="0" fill="hold" nodeType="withEffect">
                                  <p:stCondLst>
                                    <p:cond delay="0"/>
                                  </p:stCondLst>
                                  <p:childTnLst>
                                    <p:set>
                                      <p:cBhvr>
                                        <p:cTn id="94" dur="1" fill="hold">
                                          <p:stCondLst>
                                            <p:cond delay="0"/>
                                          </p:stCondLst>
                                        </p:cTn>
                                        <p:tgtEl>
                                          <p:spTgt spid="2">
                                            <p:txEl>
                                              <p:pRg st="5" end="5"/>
                                            </p:txEl>
                                          </p:spTgt>
                                        </p:tgtEl>
                                        <p:attrNameLst>
                                          <p:attrName>style.visibility</p:attrName>
                                        </p:attrNameLst>
                                      </p:cBhvr>
                                      <p:to>
                                        <p:strVal val="visible"/>
                                      </p:to>
                                    </p:set>
                                    <p:animEffect transition="in" filter="wipe(down)">
                                      <p:cBhvr>
                                        <p:cTn id="95" dur="580">
                                          <p:stCondLst>
                                            <p:cond delay="0"/>
                                          </p:stCondLst>
                                        </p:cTn>
                                        <p:tgtEl>
                                          <p:spTgt spid="2">
                                            <p:txEl>
                                              <p:pRg st="5" end="5"/>
                                            </p:txEl>
                                          </p:spTgt>
                                        </p:tgtEl>
                                      </p:cBhvr>
                                    </p:animEffect>
                                    <p:anim calcmode="lin" valueType="num">
                                      <p:cBhvr>
                                        <p:cTn id="96" dur="1822" tmFilter="0,0; 0.14,0.36; 0.43,0.73; 0.71,0.91; 1.0,1.0">
                                          <p:stCondLst>
                                            <p:cond delay="0"/>
                                          </p:stCondLst>
                                        </p:cTn>
                                        <p:tgtEl>
                                          <p:spTgt spid="2">
                                            <p:txEl>
                                              <p:pRg st="5" end="5"/>
                                            </p:txEl>
                                          </p:spTgt>
                                        </p:tgtEl>
                                        <p:attrNameLst>
                                          <p:attrName>ppt_x</p:attrName>
                                        </p:attrNameLst>
                                      </p:cBhvr>
                                      <p:tavLst>
                                        <p:tav tm="0">
                                          <p:val>
                                            <p:strVal val="#ppt_x-0.25"/>
                                          </p:val>
                                        </p:tav>
                                        <p:tav tm="100000">
                                          <p:val>
                                            <p:strVal val="#ppt_x"/>
                                          </p:val>
                                        </p:tav>
                                      </p:tavLst>
                                    </p:anim>
                                    <p:anim calcmode="lin" valueType="num">
                                      <p:cBhvr>
                                        <p:cTn id="97" dur="664" tmFilter="0.0,0.0; 0.25,0.07; 0.50,0.2; 0.75,0.467; 1.0,1.0">
                                          <p:stCondLst>
                                            <p:cond delay="0"/>
                                          </p:stCondLst>
                                        </p:cTn>
                                        <p:tgtEl>
                                          <p:spTgt spid="2">
                                            <p:txEl>
                                              <p:pRg st="5" end="5"/>
                                            </p:txEl>
                                          </p:spTgt>
                                        </p:tgtEl>
                                        <p:attrNameLst>
                                          <p:attrName>ppt_y</p:attrName>
                                        </p:attrNameLst>
                                      </p:cBhvr>
                                      <p:tavLst>
                                        <p:tav tm="0" fmla="#ppt_y-sin(pi*$)/3">
                                          <p:val>
                                            <p:fltVal val="0.5"/>
                                          </p:val>
                                        </p:tav>
                                        <p:tav tm="100000">
                                          <p:val>
                                            <p:fltVal val="1"/>
                                          </p:val>
                                        </p:tav>
                                      </p:tavLst>
                                    </p:anim>
                                    <p:anim calcmode="lin" valueType="num">
                                      <p:cBhvr>
                                        <p:cTn id="98" dur="664" tmFilter="0, 0; 0.125,0.2665; 0.25,0.4; 0.375,0.465; 0.5,0.5;  0.625,0.535; 0.75,0.6; 0.875,0.7335; 1,1">
                                          <p:stCondLst>
                                            <p:cond delay="664"/>
                                          </p:stCondLst>
                                        </p:cTn>
                                        <p:tgtEl>
                                          <p:spTgt spid="2">
                                            <p:txEl>
                                              <p:pRg st="5" end="5"/>
                                            </p:txEl>
                                          </p:spTgt>
                                        </p:tgtEl>
                                        <p:attrNameLst>
                                          <p:attrName>ppt_y</p:attrName>
                                        </p:attrNameLst>
                                      </p:cBhvr>
                                      <p:tavLst>
                                        <p:tav tm="0" fmla="#ppt_y-sin(pi*$)/9">
                                          <p:val>
                                            <p:fltVal val="0"/>
                                          </p:val>
                                        </p:tav>
                                        <p:tav tm="100000">
                                          <p:val>
                                            <p:fltVal val="1"/>
                                          </p:val>
                                        </p:tav>
                                      </p:tavLst>
                                    </p:anim>
                                    <p:anim calcmode="lin" valueType="num">
                                      <p:cBhvr>
                                        <p:cTn id="99" dur="332" tmFilter="0, 0; 0.125,0.2665; 0.25,0.4; 0.375,0.465; 0.5,0.5;  0.625,0.535; 0.75,0.6; 0.875,0.7335; 1,1">
                                          <p:stCondLst>
                                            <p:cond delay="1324"/>
                                          </p:stCondLst>
                                        </p:cTn>
                                        <p:tgtEl>
                                          <p:spTgt spid="2">
                                            <p:txEl>
                                              <p:pRg st="5" end="5"/>
                                            </p:txEl>
                                          </p:spTgt>
                                        </p:tgtEl>
                                        <p:attrNameLst>
                                          <p:attrName>ppt_y</p:attrName>
                                        </p:attrNameLst>
                                      </p:cBhvr>
                                      <p:tavLst>
                                        <p:tav tm="0" fmla="#ppt_y-sin(pi*$)/27">
                                          <p:val>
                                            <p:fltVal val="0"/>
                                          </p:val>
                                        </p:tav>
                                        <p:tav tm="100000">
                                          <p:val>
                                            <p:fltVal val="1"/>
                                          </p:val>
                                        </p:tav>
                                      </p:tavLst>
                                    </p:anim>
                                    <p:anim calcmode="lin" valueType="num">
                                      <p:cBhvr>
                                        <p:cTn id="100" dur="164" tmFilter="0, 0; 0.125,0.2665; 0.25,0.4; 0.375,0.465; 0.5,0.5;  0.625,0.535; 0.75,0.6; 0.875,0.7335; 1,1">
                                          <p:stCondLst>
                                            <p:cond delay="1656"/>
                                          </p:stCondLst>
                                        </p:cTn>
                                        <p:tgtEl>
                                          <p:spTgt spid="2">
                                            <p:txEl>
                                              <p:pRg st="5" end="5"/>
                                            </p:txEl>
                                          </p:spTgt>
                                        </p:tgtEl>
                                        <p:attrNameLst>
                                          <p:attrName>ppt_y</p:attrName>
                                        </p:attrNameLst>
                                      </p:cBhvr>
                                      <p:tavLst>
                                        <p:tav tm="0" fmla="#ppt_y-sin(pi*$)/81">
                                          <p:val>
                                            <p:fltVal val="0"/>
                                          </p:val>
                                        </p:tav>
                                        <p:tav tm="100000">
                                          <p:val>
                                            <p:fltVal val="1"/>
                                          </p:val>
                                        </p:tav>
                                      </p:tavLst>
                                    </p:anim>
                                    <p:animScale>
                                      <p:cBhvr>
                                        <p:cTn id="101" dur="26">
                                          <p:stCondLst>
                                            <p:cond delay="650"/>
                                          </p:stCondLst>
                                        </p:cTn>
                                        <p:tgtEl>
                                          <p:spTgt spid="2">
                                            <p:txEl>
                                              <p:pRg st="5" end="5"/>
                                            </p:txEl>
                                          </p:spTgt>
                                        </p:tgtEl>
                                      </p:cBhvr>
                                      <p:to x="100000" y="60000"/>
                                    </p:animScale>
                                    <p:animScale>
                                      <p:cBhvr>
                                        <p:cTn id="102" dur="166" decel="50000">
                                          <p:stCondLst>
                                            <p:cond delay="676"/>
                                          </p:stCondLst>
                                        </p:cTn>
                                        <p:tgtEl>
                                          <p:spTgt spid="2">
                                            <p:txEl>
                                              <p:pRg st="5" end="5"/>
                                            </p:txEl>
                                          </p:spTgt>
                                        </p:tgtEl>
                                      </p:cBhvr>
                                      <p:to x="100000" y="100000"/>
                                    </p:animScale>
                                    <p:animScale>
                                      <p:cBhvr>
                                        <p:cTn id="103" dur="26">
                                          <p:stCondLst>
                                            <p:cond delay="1312"/>
                                          </p:stCondLst>
                                        </p:cTn>
                                        <p:tgtEl>
                                          <p:spTgt spid="2">
                                            <p:txEl>
                                              <p:pRg st="5" end="5"/>
                                            </p:txEl>
                                          </p:spTgt>
                                        </p:tgtEl>
                                      </p:cBhvr>
                                      <p:to x="100000" y="80000"/>
                                    </p:animScale>
                                    <p:animScale>
                                      <p:cBhvr>
                                        <p:cTn id="104" dur="166" decel="50000">
                                          <p:stCondLst>
                                            <p:cond delay="1338"/>
                                          </p:stCondLst>
                                        </p:cTn>
                                        <p:tgtEl>
                                          <p:spTgt spid="2">
                                            <p:txEl>
                                              <p:pRg st="5" end="5"/>
                                            </p:txEl>
                                          </p:spTgt>
                                        </p:tgtEl>
                                      </p:cBhvr>
                                      <p:to x="100000" y="100000"/>
                                    </p:animScale>
                                    <p:animScale>
                                      <p:cBhvr>
                                        <p:cTn id="105" dur="26">
                                          <p:stCondLst>
                                            <p:cond delay="1642"/>
                                          </p:stCondLst>
                                        </p:cTn>
                                        <p:tgtEl>
                                          <p:spTgt spid="2">
                                            <p:txEl>
                                              <p:pRg st="5" end="5"/>
                                            </p:txEl>
                                          </p:spTgt>
                                        </p:tgtEl>
                                      </p:cBhvr>
                                      <p:to x="100000" y="90000"/>
                                    </p:animScale>
                                    <p:animScale>
                                      <p:cBhvr>
                                        <p:cTn id="106" dur="166" decel="50000">
                                          <p:stCondLst>
                                            <p:cond delay="1668"/>
                                          </p:stCondLst>
                                        </p:cTn>
                                        <p:tgtEl>
                                          <p:spTgt spid="2">
                                            <p:txEl>
                                              <p:pRg st="5" end="5"/>
                                            </p:txEl>
                                          </p:spTgt>
                                        </p:tgtEl>
                                      </p:cBhvr>
                                      <p:to x="100000" y="100000"/>
                                    </p:animScale>
                                    <p:animScale>
                                      <p:cBhvr>
                                        <p:cTn id="107" dur="26">
                                          <p:stCondLst>
                                            <p:cond delay="1808"/>
                                          </p:stCondLst>
                                        </p:cTn>
                                        <p:tgtEl>
                                          <p:spTgt spid="2">
                                            <p:txEl>
                                              <p:pRg st="5" end="5"/>
                                            </p:txEl>
                                          </p:spTgt>
                                        </p:tgtEl>
                                      </p:cBhvr>
                                      <p:to x="100000" y="95000"/>
                                    </p:animScale>
                                    <p:animScale>
                                      <p:cBhvr>
                                        <p:cTn id="108" dur="166" decel="50000">
                                          <p:stCondLst>
                                            <p:cond delay="1834"/>
                                          </p:stCondLst>
                                        </p:cTn>
                                        <p:tgtEl>
                                          <p:spTgt spid="2">
                                            <p:txEl>
                                              <p:pRg st="5" end="5"/>
                                            </p:txEl>
                                          </p:spTgt>
                                        </p:tgtEl>
                                      </p:cBhvr>
                                      <p:to x="100000" y="100000"/>
                                    </p:animScale>
                                  </p:childTnLst>
                                </p:cTn>
                              </p:par>
                            </p:childTnLst>
                          </p:cTn>
                        </p:par>
                      </p:childTnLst>
                    </p:cTn>
                  </p:par>
                  <p:par>
                    <p:cTn id="109" fill="hold">
                      <p:stCondLst>
                        <p:cond delay="indefinite"/>
                      </p:stCondLst>
                      <p:childTnLst>
                        <p:par>
                          <p:cTn id="110" fill="hold">
                            <p:stCondLst>
                              <p:cond delay="0"/>
                            </p:stCondLst>
                            <p:childTnLst>
                              <p:par>
                                <p:cTn id="111" presetID="53" presetClass="entr" presetSubtype="16" fill="hold" nodeType="clickEffect">
                                  <p:stCondLst>
                                    <p:cond delay="0"/>
                                  </p:stCondLst>
                                  <p:childTnLst>
                                    <p:set>
                                      <p:cBhvr>
                                        <p:cTn id="112" dur="1" fill="hold">
                                          <p:stCondLst>
                                            <p:cond delay="0"/>
                                          </p:stCondLst>
                                        </p:cTn>
                                        <p:tgtEl>
                                          <p:spTgt spid="6"/>
                                        </p:tgtEl>
                                        <p:attrNameLst>
                                          <p:attrName>style.visibility</p:attrName>
                                        </p:attrNameLst>
                                      </p:cBhvr>
                                      <p:to>
                                        <p:strVal val="visible"/>
                                      </p:to>
                                    </p:set>
                                    <p:anim calcmode="lin" valueType="num">
                                      <p:cBhvr>
                                        <p:cTn id="113" dur="500" fill="hold"/>
                                        <p:tgtEl>
                                          <p:spTgt spid="6"/>
                                        </p:tgtEl>
                                        <p:attrNameLst>
                                          <p:attrName>ppt_w</p:attrName>
                                        </p:attrNameLst>
                                      </p:cBhvr>
                                      <p:tavLst>
                                        <p:tav tm="0">
                                          <p:val>
                                            <p:fltVal val="0"/>
                                          </p:val>
                                        </p:tav>
                                        <p:tav tm="100000">
                                          <p:val>
                                            <p:strVal val="#ppt_w"/>
                                          </p:val>
                                        </p:tav>
                                      </p:tavLst>
                                    </p:anim>
                                    <p:anim calcmode="lin" valueType="num">
                                      <p:cBhvr>
                                        <p:cTn id="114" dur="500" fill="hold"/>
                                        <p:tgtEl>
                                          <p:spTgt spid="6"/>
                                        </p:tgtEl>
                                        <p:attrNameLst>
                                          <p:attrName>ppt_h</p:attrName>
                                        </p:attrNameLst>
                                      </p:cBhvr>
                                      <p:tavLst>
                                        <p:tav tm="0">
                                          <p:val>
                                            <p:fltVal val="0"/>
                                          </p:val>
                                        </p:tav>
                                        <p:tav tm="100000">
                                          <p:val>
                                            <p:strVal val="#ppt_h"/>
                                          </p:val>
                                        </p:tav>
                                      </p:tavLst>
                                    </p:anim>
                                    <p:animEffect transition="in" filter="fade">
                                      <p:cBhvr>
                                        <p:cTn id="1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33C9409-F644-4111-ABBD-DD5CFE6D75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F9367F1-957F-417F-9CEC-C0C9FB66E10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205D162-9B03-470A-AA8E-6CDA89C6A79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TM03457496[[fn=Parallax]]</Template>
  <TotalTime>86</TotalTime>
  <Words>863</Words>
  <Application>Microsoft Office PowerPoint</Application>
  <PresentationFormat>Widescreen</PresentationFormat>
  <Paragraphs>56</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Corbel</vt:lpstr>
      <vt:lpstr>Segoe UI</vt:lpstr>
      <vt:lpstr>Parallax</vt:lpstr>
      <vt:lpstr>PowerPoint Presentation</vt:lpstr>
      <vt:lpstr>आपत्ती व्यवस्थापन</vt:lpstr>
      <vt:lpstr>दुष्काळ (Famine)</vt:lpstr>
      <vt:lpstr>दुष्काळाची तीव्रता कमी करण्यासाठी आपण काय करू शकतो ?</vt:lpstr>
      <vt:lpstr>ढगफुटी (Cloudburst)</vt:lpstr>
      <vt:lpstr>महापूर(FLOOD)</vt:lpstr>
      <vt:lpstr>महापुरावर संरक्षणात्मक उपाययोजना</vt:lpstr>
      <vt:lpstr>वीज पडणे (Lightning)</vt:lpstr>
      <vt:lpstr>वीज पडणे (Lightning)</vt:lpstr>
      <vt:lpstr>ज्वालामुखी (Volcano)</vt:lpstr>
      <vt:lpstr>त्सुनामी (Tsunami)</vt:lpstr>
      <vt:lpstr> त्सुनामीच उपाययोजना</vt:lpstr>
      <vt:lpstr>वादळे (Storms)</vt:lpstr>
      <vt:lpstr>Help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आपत्ती व्यवस्थापन</dc:title>
  <dc:creator>shirish barkul</dc:creator>
  <cp:lastModifiedBy>shirish barkul</cp:lastModifiedBy>
  <cp:revision>13</cp:revision>
  <dcterms:created xsi:type="dcterms:W3CDTF">2021-07-12T18:28:40Z</dcterms:created>
  <dcterms:modified xsi:type="dcterms:W3CDTF">2021-07-24T10:29:17Z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